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802" y="1214423"/>
            <a:ext cx="630451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  <a:latin typeface="Mistral" pitchFamily="66" charset="0"/>
                <a:cs typeface="Rod" pitchFamily="49" charset="-79"/>
              </a:rPr>
              <a:t>ДЕНЬ МАТЕРИ </a:t>
            </a:r>
          </a:p>
          <a:p>
            <a:r>
              <a:rPr lang="ru-RU" dirty="0" smtClean="0"/>
              <a:t>                                               </a:t>
            </a:r>
          </a:p>
          <a:p>
            <a:r>
              <a:rPr lang="ru-RU" sz="3200" dirty="0" smtClean="0"/>
              <a:t>        группа «Незнайка»</a:t>
            </a:r>
          </a:p>
          <a:p>
            <a:endParaRPr lang="ru-RU" sz="3200" dirty="0" smtClean="0"/>
          </a:p>
          <a:p>
            <a:r>
              <a:rPr lang="ru-RU" sz="3200" dirty="0" smtClean="0"/>
              <a:t>        Вос - ли : Георгиевская Н.В.</a:t>
            </a:r>
          </a:p>
          <a:p>
            <a:r>
              <a:rPr lang="ru-RU" sz="3200" dirty="0" smtClean="0"/>
              <a:t>                        Деткова Н.В.</a:t>
            </a:r>
          </a:p>
          <a:p>
            <a:endParaRPr lang="ru-RU" sz="3200" dirty="0" smtClean="0"/>
          </a:p>
          <a:p>
            <a:r>
              <a:rPr lang="ru-RU" sz="3200" dirty="0" smtClean="0"/>
              <a:t>                      2019-2020 </a:t>
            </a:r>
            <a:r>
              <a:rPr lang="ru-RU" sz="3200" dirty="0" err="1" smtClean="0"/>
              <a:t>уч</a:t>
            </a:r>
            <a:r>
              <a:rPr lang="ru-RU" sz="3200" dirty="0" smtClean="0"/>
              <a:t>. год</a:t>
            </a:r>
            <a:endParaRPr lang="ru-RU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n-mat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191127_180221.jpg"/>
          <p:cNvPicPr>
            <a:picLocks noChangeAspect="1"/>
          </p:cNvPicPr>
          <p:nvPr/>
        </p:nvPicPr>
        <p:blipFill>
          <a:blip r:embed="rId3" cstate="print"/>
          <a:srcRect l="6963" b="31250"/>
          <a:stretch>
            <a:fillRect/>
          </a:stretch>
        </p:blipFill>
        <p:spPr>
          <a:xfrm>
            <a:off x="428596" y="500042"/>
            <a:ext cx="3904939" cy="3857652"/>
          </a:xfrm>
          <a:prstGeom prst="rect">
            <a:avLst/>
          </a:prstGeom>
        </p:spPr>
      </p:pic>
      <p:pic>
        <p:nvPicPr>
          <p:cNvPr id="7" name="Рисунок 6" descr="IMG_20191127_180421.jpg"/>
          <p:cNvPicPr>
            <a:picLocks noChangeAspect="1"/>
          </p:cNvPicPr>
          <p:nvPr/>
        </p:nvPicPr>
        <p:blipFill>
          <a:blip r:embed="rId4" cstate="print"/>
          <a:srcRect l="16578" t="21875" r="16578" b="21875"/>
          <a:stretch>
            <a:fillRect/>
          </a:stretch>
        </p:blipFill>
        <p:spPr>
          <a:xfrm>
            <a:off x="4786314" y="2285992"/>
            <a:ext cx="3429024" cy="3857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0"/>
            <a:ext cx="3786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>
                <a:solidFill>
                  <a:srgbClr val="002060"/>
                </a:solidFill>
              </a:rPr>
              <a:t>Ты одна такая в мире,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Пусть же будет так всегда: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Ты в своём отменном стиле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Будь улыбчива, добра.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n-mat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191127_182256.jpg"/>
          <p:cNvPicPr>
            <a:picLocks noChangeAspect="1"/>
          </p:cNvPicPr>
          <p:nvPr/>
        </p:nvPicPr>
        <p:blipFill>
          <a:blip r:embed="rId3" cstate="print"/>
          <a:srcRect t="13541" r="-133" b="10416"/>
          <a:stretch>
            <a:fillRect/>
          </a:stretch>
        </p:blipFill>
        <p:spPr>
          <a:xfrm>
            <a:off x="428596" y="357166"/>
            <a:ext cx="3779393" cy="3836973"/>
          </a:xfrm>
          <a:prstGeom prst="rect">
            <a:avLst/>
          </a:prstGeom>
        </p:spPr>
      </p:pic>
      <p:pic>
        <p:nvPicPr>
          <p:cNvPr id="7" name="Рисунок 6" descr="IMG_20191127_182304.jpg"/>
          <p:cNvPicPr>
            <a:picLocks noChangeAspect="1"/>
          </p:cNvPicPr>
          <p:nvPr/>
        </p:nvPicPr>
        <p:blipFill>
          <a:blip r:embed="rId4" cstate="print"/>
          <a:srcRect l="9615" t="23958" r="11008" b="10416"/>
          <a:stretch>
            <a:fillRect/>
          </a:stretch>
        </p:blipFill>
        <p:spPr>
          <a:xfrm>
            <a:off x="4643438" y="1857364"/>
            <a:ext cx="4071966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n-mat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stihi-s-dnem-materi-2017-korotkie-krasivye-dushevnye-do-slez-pozhelaniya-mamam_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9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6"/>
            <a:ext cx="9144000" cy="68409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n-mat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91125_121130.jpg"/>
          <p:cNvPicPr>
            <a:picLocks noChangeAspect="1"/>
          </p:cNvPicPr>
          <p:nvPr/>
        </p:nvPicPr>
        <p:blipFill>
          <a:blip r:embed="rId3" cstate="print"/>
          <a:srcRect l="-959" t="2564" r="4101" b="12821"/>
          <a:stretch>
            <a:fillRect/>
          </a:stretch>
        </p:blipFill>
        <p:spPr>
          <a:xfrm>
            <a:off x="142845" y="148622"/>
            <a:ext cx="8801824" cy="64950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n-mat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91125_120322.jpg"/>
          <p:cNvPicPr>
            <a:picLocks noChangeAspect="1"/>
          </p:cNvPicPr>
          <p:nvPr/>
        </p:nvPicPr>
        <p:blipFill>
          <a:blip r:embed="rId3" cstate="print"/>
          <a:srcRect l="17971" r="-133" b="19791"/>
          <a:stretch>
            <a:fillRect/>
          </a:stretch>
        </p:blipFill>
        <p:spPr>
          <a:xfrm>
            <a:off x="571472" y="428604"/>
            <a:ext cx="2901138" cy="3786214"/>
          </a:xfrm>
          <a:prstGeom prst="rect">
            <a:avLst/>
          </a:prstGeom>
        </p:spPr>
      </p:pic>
      <p:pic>
        <p:nvPicPr>
          <p:cNvPr id="6" name="Рисунок 5" descr="IMG_20191125_121353.jpg"/>
          <p:cNvPicPr>
            <a:picLocks noChangeAspect="1"/>
          </p:cNvPicPr>
          <p:nvPr/>
        </p:nvPicPr>
        <p:blipFill>
          <a:blip r:embed="rId4" cstate="print"/>
          <a:srcRect l="4687" t="17622" r="8593" b="14489"/>
          <a:stretch>
            <a:fillRect/>
          </a:stretch>
        </p:blipFill>
        <p:spPr>
          <a:xfrm>
            <a:off x="3714744" y="2928934"/>
            <a:ext cx="5000660" cy="2928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1934" y="571480"/>
            <a:ext cx="3215367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Сегодня я нарядный,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Сегодня — я большой,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И я несу букетик,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Для мамочки родной...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n-mat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91127_173538.jpg"/>
          <p:cNvPicPr>
            <a:picLocks noChangeAspect="1"/>
          </p:cNvPicPr>
          <p:nvPr/>
        </p:nvPicPr>
        <p:blipFill>
          <a:blip r:embed="rId3" cstate="print"/>
          <a:srcRect l="3125" t="12400" r="2343" b="9267"/>
          <a:stretch>
            <a:fillRect/>
          </a:stretch>
        </p:blipFill>
        <p:spPr>
          <a:xfrm>
            <a:off x="317155" y="428604"/>
            <a:ext cx="8469687" cy="60007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n-mat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191127_173727.jpg"/>
          <p:cNvPicPr>
            <a:picLocks noChangeAspect="1"/>
          </p:cNvPicPr>
          <p:nvPr/>
        </p:nvPicPr>
        <p:blipFill>
          <a:blip r:embed="rId3" cstate="print"/>
          <a:srcRect t="18489"/>
          <a:stretch>
            <a:fillRect/>
          </a:stretch>
        </p:blipFill>
        <p:spPr>
          <a:xfrm>
            <a:off x="1571604" y="285728"/>
            <a:ext cx="6412901" cy="41410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8926" y="4857760"/>
            <a:ext cx="5786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Мамочку милую, жизнь подарившую,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Я от души всей поздравить хочу.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Что пожелать тебе даже не знаю,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Знаю одно — что тебя я люблю! 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n-mat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91127_173953.jpg"/>
          <p:cNvPicPr>
            <a:picLocks noChangeAspect="1"/>
          </p:cNvPicPr>
          <p:nvPr/>
        </p:nvPicPr>
        <p:blipFill>
          <a:blip r:embed="rId3" cstate="print"/>
          <a:srcRect l="26326" t="26041" r="23541" b="27083"/>
          <a:stretch>
            <a:fillRect/>
          </a:stretch>
        </p:blipFill>
        <p:spPr>
          <a:xfrm>
            <a:off x="785786" y="357166"/>
            <a:ext cx="3143272" cy="3929090"/>
          </a:xfrm>
          <a:prstGeom prst="rect">
            <a:avLst/>
          </a:prstGeom>
        </p:spPr>
      </p:pic>
      <p:pic>
        <p:nvPicPr>
          <p:cNvPr id="6" name="Рисунок 5" descr="IMG_20191127_174033.jpg"/>
          <p:cNvPicPr>
            <a:picLocks noChangeAspect="1"/>
          </p:cNvPicPr>
          <p:nvPr/>
        </p:nvPicPr>
        <p:blipFill>
          <a:blip r:embed="rId4" cstate="print"/>
          <a:srcRect l="31896" t="30208" r="-133" b="13542"/>
          <a:stretch>
            <a:fillRect/>
          </a:stretch>
        </p:blipFill>
        <p:spPr>
          <a:xfrm>
            <a:off x="5214942" y="357166"/>
            <a:ext cx="3500462" cy="3857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3174" y="4500570"/>
            <a:ext cx="60722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Мама — это счастье, мама — теплота,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Мама — нежность, ласка, мама — доброта!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Мама — лучик света, мама — свет очей,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Мама — это сказка ласковых речей!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n-mat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3240" y="4143380"/>
            <a:ext cx="45720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>
                <a:solidFill>
                  <a:srgbClr val="002060"/>
                </a:solidFill>
              </a:rPr>
              <a:t>Пускай в сердце будет радость,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На душе всегда весна!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И почаще улыбайся,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Мама, милая моя!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9" name="Рисунок 8" descr="IMG_20191127_175203.jpg"/>
          <p:cNvPicPr>
            <a:picLocks noChangeAspect="1"/>
          </p:cNvPicPr>
          <p:nvPr/>
        </p:nvPicPr>
        <p:blipFill>
          <a:blip r:embed="rId3" cstate="print"/>
          <a:srcRect l="991" t="32292" r="4045" b="27357"/>
          <a:stretch>
            <a:fillRect/>
          </a:stretch>
        </p:blipFill>
        <p:spPr>
          <a:xfrm>
            <a:off x="1000100" y="285728"/>
            <a:ext cx="7042596" cy="40005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en-mat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191127_175431.jpg"/>
          <p:cNvPicPr>
            <a:picLocks noChangeAspect="1"/>
          </p:cNvPicPr>
          <p:nvPr/>
        </p:nvPicPr>
        <p:blipFill>
          <a:blip r:embed="rId3" cstate="print"/>
          <a:srcRect l="36074" t="27083" r="5437" b="18749"/>
          <a:stretch>
            <a:fillRect/>
          </a:stretch>
        </p:blipFill>
        <p:spPr>
          <a:xfrm>
            <a:off x="4857752" y="1214422"/>
            <a:ext cx="3857652" cy="4892632"/>
          </a:xfrm>
          <a:prstGeom prst="rect">
            <a:avLst/>
          </a:prstGeom>
        </p:spPr>
      </p:pic>
      <p:pic>
        <p:nvPicPr>
          <p:cNvPr id="7" name="Рисунок 6" descr="IMG_20191127_175442.jpg"/>
          <p:cNvPicPr>
            <a:picLocks noChangeAspect="1"/>
          </p:cNvPicPr>
          <p:nvPr/>
        </p:nvPicPr>
        <p:blipFill>
          <a:blip r:embed="rId4" cstate="print"/>
          <a:srcRect l="11988" t="23376" r="6411" b="10389"/>
          <a:stretch>
            <a:fillRect/>
          </a:stretch>
        </p:blipFill>
        <p:spPr>
          <a:xfrm>
            <a:off x="642910" y="357166"/>
            <a:ext cx="3500462" cy="37983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44</Words>
  <PresentationFormat>Экран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18</cp:revision>
  <dcterms:created xsi:type="dcterms:W3CDTF">2019-11-29T15:27:20Z</dcterms:created>
  <dcterms:modified xsi:type="dcterms:W3CDTF">2019-11-30T13:35:49Z</dcterms:modified>
</cp:coreProperties>
</file>