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73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A568"/>
    <a:srgbClr val="E79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8C1D-98F1-4E8B-ACB7-13F367B7FC91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6CAB3-9A05-4772-89D7-A54E26E1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35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17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44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8C1D-98F1-4E8B-ACB7-13F367B7FC91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6CAB3-9A05-4772-89D7-A54E26E1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8C1D-98F1-4E8B-ACB7-13F367B7FC91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6CAB3-9A05-4772-89D7-A54E26E1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85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8C1D-98F1-4E8B-ACB7-13F367B7FC91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6CAB3-9A05-4772-89D7-A54E26E1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3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8C1D-98F1-4E8B-ACB7-13F367B7FC91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6CAB3-9A05-4772-89D7-A54E26E1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65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8C1D-98F1-4E8B-ACB7-13F367B7FC91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6CAB3-9A05-4772-89D7-A54E26E1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359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58C1D-98F1-4E8B-ACB7-13F367B7FC91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6CAB3-9A05-4772-89D7-A54E26E1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21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92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543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58C1D-98F1-4E8B-ACB7-13F367B7FC91}" type="datetimeFigureOut">
              <a:rPr lang="ru-RU" smtClean="0"/>
              <a:t>08.11.2018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6CAB3-9A05-4772-89D7-A54E26E11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3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6834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1124744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Спортивный праздник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посвящённый</a:t>
            </a:r>
          </a:p>
          <a:p>
            <a:pPr algn="ctr"/>
            <a:r>
              <a:rPr lang="ru-RU" sz="4800" b="1" i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Дню защитника Отечества</a:t>
            </a:r>
            <a:endParaRPr lang="ru-RU" sz="48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704" y="472514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4698141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Воспитатель:</a:t>
            </a:r>
          </a:p>
          <a:p>
            <a:r>
              <a:rPr lang="ru-RU" sz="2800" b="1" dirty="0" err="1">
                <a:solidFill>
                  <a:schemeClr val="bg2">
                    <a:lumMod val="10000"/>
                  </a:schemeClr>
                </a:solidFill>
              </a:rPr>
              <a:t>Аляпышева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</a:rPr>
              <a:t> С. Л.</a:t>
            </a:r>
          </a:p>
        </p:txBody>
      </p:sp>
    </p:spTree>
    <p:extLst>
      <p:ext uri="{BB962C8B-B14F-4D97-AF65-F5344CB8AC3E}">
        <p14:creationId xmlns:p14="http://schemas.microsoft.com/office/powerpoint/2010/main" val="21298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D:\Honor\IMG_20180215_1628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723" y="-2907704"/>
            <a:ext cx="9463723" cy="1247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funforkids.ru/pictures/23feb/23f19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456" y="2564904"/>
            <a:ext cx="2263942" cy="2376264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3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D:\Honor\IMG_20180215_163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160" y="-2547664"/>
            <a:ext cx="10153128" cy="1353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67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" y="-1661834"/>
            <a:ext cx="9144000" cy="1219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s://ds04.infourok.ru/uploads/ex/12ab/00015eb2-3812b080/hello_html_a71bfb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96" y="3070983"/>
            <a:ext cx="2895784" cy="379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269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Honor\IMG_20180215_1638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5616"/>
            <a:ext cx="9289032" cy="1238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mstart.ru/wp-content/uploads/2018/01/0_a6115_2a59e915_X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587552"/>
            <a:ext cx="3270448" cy="327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18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Honor\IMG_20180215_164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81834"/>
            <a:ext cx="9144000" cy="1217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4725144"/>
            <a:ext cx="3384376" cy="190821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Воинами </a:t>
            </a:r>
            <a:r>
              <a:rPr lang="ru-RU" sz="2000" b="1" dirty="0"/>
              <a:t>нашими</a:t>
            </a:r>
          </a:p>
          <a:p>
            <a:pPr algn="ctr"/>
            <a:r>
              <a:rPr lang="ru-RU" sz="2000" b="1" dirty="0"/>
              <a:t>Мы гордимся с мамой,</a:t>
            </a:r>
          </a:p>
          <a:p>
            <a:pPr algn="ctr"/>
            <a:r>
              <a:rPr lang="ru-RU" sz="2000" b="1" dirty="0"/>
              <a:t>И желаем жизни вам</a:t>
            </a:r>
          </a:p>
          <a:p>
            <a:pPr algn="ctr"/>
            <a:r>
              <a:rPr lang="ru-RU" sz="2000" b="1" dirty="0"/>
              <a:t>Мы счастливой самой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532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Honor\IMG_20180215_164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1800"/>
            <a:ext cx="9252273" cy="1233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59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A5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7937" x2="6000" y2="87302"/>
                        <a14:foregroundMark x1="12667" y1="7710" x2="80000" y2="5669"/>
                        <a14:foregroundMark x1="5833" y1="7256" x2="16500" y2="19501"/>
                        <a14:foregroundMark x1="2667" y1="6349" x2="17833" y2="2268"/>
                        <a14:foregroundMark x1="6000" y1="26757" x2="2333" y2="63039"/>
                        <a14:foregroundMark x1="46000" y1="91156" x2="96500" y2="95011"/>
                        <a14:foregroundMark x1="96167" y1="87982" x2="93667" y2="28571"/>
                        <a14:foregroundMark x1="94667" y1="8617" x2="98333" y2="63039"/>
                        <a14:foregroundMark x1="89833" y1="11791" x2="89833" y2="11791"/>
                        <a14:foregroundMark x1="97333" y1="3628" x2="97333" y2="3628"/>
                        <a14:foregroundMark x1="88333" y1="2948" x2="94667" y2="18141"/>
                        <a14:foregroundMark x1="88833" y1="6122" x2="76500" y2="12472"/>
                        <a14:foregroundMark x1="99167" y1="19728" x2="98333" y2="44218"/>
                        <a14:foregroundMark x1="89833" y1="36735" x2="91500" y2="41950"/>
                        <a14:foregroundMark x1="96667" y1="94331" x2="98667" y2="69615"/>
                        <a14:foregroundMark x1="96833" y1="90703" x2="70333" y2="96145"/>
                        <a14:foregroundMark x1="85167" y1="96825" x2="99833" y2="99773"/>
                        <a14:foregroundMark x1="83833" y1="92063" x2="55000" y2="87302"/>
                        <a14:foregroundMark x1="87500" y1="97052" x2="50833" y2="98186"/>
                        <a14:foregroundMark x1="50167" y1="98186" x2="22500" y2="94331"/>
                        <a14:foregroundMark x1="37833" y1="92744" x2="10333" y2="96145"/>
                        <a14:foregroundMark x1="23833" y1="98866" x2="2667" y2="91156"/>
                        <a14:foregroundMark x1="5833" y1="96825" x2="4333" y2="71429"/>
                        <a14:foregroundMark x1="8500" y1="97506" x2="1833" y2="95011"/>
                        <a14:foregroundMark x1="1667" y1="77778" x2="1667" y2="35147"/>
                        <a14:foregroundMark x1="16000" y1="91383" x2="16000" y2="91383"/>
                        <a14:foregroundMark x1="17667" y1="84127" x2="20667" y2="84807"/>
                        <a14:foregroundMark x1="4833" y1="27891" x2="4667" y2="680"/>
                        <a14:foregroundMark x1="3333" y1="24036" x2="1333" y2="2721"/>
                        <a14:foregroundMark x1="23333" y1="15420" x2="40333" y2="14739"/>
                        <a14:foregroundMark x1="8333" y1="2268" x2="90000" y2="2041"/>
                        <a14:foregroundMark x1="19833" y1="20181" x2="45667" y2="13379"/>
                        <a14:foregroundMark x1="68167" y1="12698" x2="68167" y2="12698"/>
                        <a14:foregroundMark x1="66333" y1="8617" x2="66333" y2="8617"/>
                        <a14:foregroundMark x1="97667" y1="7029" x2="97667" y2="7029"/>
                        <a14:foregroundMark x1="97667" y1="7029" x2="99333" y2="16100"/>
                        <a14:foregroundMark x1="97667" y1="5442" x2="92167" y2="3628"/>
                        <a14:backgroundMark x1="34167" y1="34467" x2="34167" y2="34467"/>
                        <a14:backgroundMark x1="34333" y1="34467" x2="55500" y2="50340"/>
                        <a14:backgroundMark x1="28167" y1="59184" x2="61500" y2="34467"/>
                        <a14:backgroundMark x1="73000" y1="67574" x2="45667" y2="26757"/>
                        <a14:backgroundMark x1="74333" y1="39909" x2="31167" y2="71655"/>
                        <a14:backgroundMark x1="80000" y1="59864" x2="26833" y2="73016"/>
                        <a14:backgroundMark x1="75167" y1="76417" x2="81667" y2="30385"/>
                        <a14:backgroundMark x1="22500" y1="32200" x2="27667" y2="61224"/>
                        <a14:backgroundMark x1="22833" y1="71429" x2="17167" y2="3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" y="20074"/>
            <a:ext cx="9330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8662" y="1916832"/>
            <a:ext cx="568863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solidFill>
                  <a:schemeClr val="accent3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Спасибо всем за участие в нашем празднике!</a:t>
            </a:r>
            <a:endParaRPr lang="ru-RU" sz="4400" b="1" cap="all" dirty="0">
              <a:ln w="0"/>
              <a:solidFill>
                <a:schemeClr val="accent3">
                  <a:lumMod val="50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803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14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Honor\IMG_20180215_1609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07704"/>
            <a:ext cx="916606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4437112"/>
            <a:ext cx="4824536" cy="187743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000" b="1" dirty="0" smtClean="0"/>
              <a:t>23 </a:t>
            </a:r>
            <a:r>
              <a:rPr lang="ru-RU" sz="2000" b="1" dirty="0"/>
              <a:t>февраля —</a:t>
            </a:r>
          </a:p>
          <a:p>
            <a:pPr algn="ctr"/>
            <a:r>
              <a:rPr lang="ru-RU" sz="2000" b="1" dirty="0"/>
              <a:t>Праздник дедушки и папы,</a:t>
            </a:r>
          </a:p>
          <a:p>
            <a:pPr algn="ctr"/>
            <a:r>
              <a:rPr lang="ru-RU" sz="2000" b="1" dirty="0"/>
              <a:t>Оба в армии служили</a:t>
            </a:r>
          </a:p>
          <a:p>
            <a:pPr algn="ctr"/>
            <a:r>
              <a:rPr lang="ru-RU" sz="2000" b="1" dirty="0"/>
              <a:t>Оба были вы солдаты</a:t>
            </a:r>
            <a:r>
              <a:rPr lang="ru-RU" sz="2000" b="1" dirty="0" smtClean="0"/>
              <a:t>.</a:t>
            </a:r>
          </a:p>
          <a:p>
            <a:pPr algn="ctr"/>
            <a:endParaRPr lang="ru-RU" dirty="0"/>
          </a:p>
        </p:txBody>
      </p:sp>
      <p:pic>
        <p:nvPicPr>
          <p:cNvPr id="9220" name="Picture 4" descr="http://img00.deviantart.net/0e1c/i/2015/305/c/4/firework_cutout__stock_by_gabi722-d9f4ct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742" y="-3248025"/>
            <a:ext cx="11545217" cy="602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3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Honor\IMG_20180215_161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971599"/>
            <a:ext cx="9252520" cy="1115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img-fotki.yandex.ru/get/6847/16969765.236/0_90e42_7a9fd8dd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243408"/>
            <a:ext cx="2256185" cy="3572431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47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7584"/>
            <a:ext cx="9144000" cy="10973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shashkova-nfmadouds15.edumsko.ru/uploads/3000/11657/persona/articles/SOVETY/.thumbs/hello_html_mde8e9e6.png?150365783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58" y="3068960"/>
            <a:ext cx="3024336" cy="331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98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Honor\IMG_20180215_161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3648"/>
            <a:ext cx="9540552" cy="1286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61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Honor\IMG_20180215_1618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1680"/>
            <a:ext cx="9162189" cy="120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3750" y1="86347" x2="24375" y2="40590"/>
                        <a14:foregroundMark x1="47292" y1="19557" x2="49375" y2="11808"/>
                        <a14:foregroundMark x1="41667" y1="6642" x2="41667" y2="6642"/>
                        <a14:foregroundMark x1="2708" y1="88192" x2="3542" y2="70480"/>
                        <a14:backgroundMark x1="833" y1="82288" x2="833" y2="8228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88"/>
            <a:ext cx="5022304" cy="283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10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D:\Honor\IMG_20180215_162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2043379"/>
            <a:ext cx="10168256" cy="1247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0-tub-ru.yandex.net/i?id=06f1acfa5e319759339a4d79f102e483&amp;n=13&amp;exp=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313" y1="16875" x2="38438" y2="13125"/>
                        <a14:foregroundMark x1="64688" y1="53438" x2="57813" y2="36250"/>
                        <a14:foregroundMark x1="26250" y1="69375" x2="20625" y2="70625"/>
                        <a14:backgroundMark x1="20000" y1="66250" x2="20000" y2="66250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3463947" cy="346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13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Honor\IMG_20180215_162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2259632"/>
            <a:ext cx="11723687" cy="1563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34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Honor\IMG_20180215_1626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9" y="-2045217"/>
            <a:ext cx="9172440" cy="1222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2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:split orient="vert"/>
      </p:transition>
    </mc:Choice>
    <mc:Fallback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</TotalTime>
  <Words>54</Words>
  <Application>Microsoft Office PowerPoint</Application>
  <PresentationFormat>Экран (4:3)</PresentationFormat>
  <Paragraphs>17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2018-11-01T16:28:11Z</dcterms:created>
  <dcterms:modified xsi:type="dcterms:W3CDTF">2018-11-08T17:36:50Z</dcterms:modified>
</cp:coreProperties>
</file>