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220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7" y="176664"/>
            <a:ext cx="6464051" cy="896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7314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1</cp:revision>
  <dcterms:created xsi:type="dcterms:W3CDTF">2018-10-31T07:14:26Z</dcterms:created>
  <dcterms:modified xsi:type="dcterms:W3CDTF">2018-10-31T07:17:03Z</dcterms:modified>
</cp:coreProperties>
</file>