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2" r:id="rId5"/>
    <p:sldId id="263" r:id="rId6"/>
    <p:sldId id="261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2D050"/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pull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91536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023"/>
            <a:ext cx="4211960" cy="56098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21496"/>
            <a:ext cx="3649960" cy="486136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26393"/>
            <a:ext cx="3756806" cy="500367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39626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872" y="-693696"/>
            <a:ext cx="4077894" cy="543133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71550"/>
            <a:ext cx="4419600" cy="58864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36510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– закадычный друг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Залил солнцем всё вокруг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Едем в гости, отдыхаем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солнце загораем!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803834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243408"/>
            <a:ext cx="5889246" cy="44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71550"/>
            <a:ext cx="4419600" cy="58864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68960"/>
            <a:ext cx="4419600" cy="58864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63833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59499"/>
            <a:ext cx="3888432" cy="517898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46" y="1628800"/>
            <a:ext cx="4419600" cy="545440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3501" y="-387424"/>
            <a:ext cx="4059560" cy="54069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48478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9589" y="2203109"/>
            <a:ext cx="4459921" cy="594015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1776"/>
            <a:ext cx="4419600" cy="58864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83671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для всех ребят 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 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хватает?</a:t>
            </a:r>
          </a:p>
          <a:p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Лето, словно шоколад, 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 тает!</a:t>
            </a:r>
          </a:p>
        </p:txBody>
      </p:sp>
    </p:spTree>
    <p:extLst>
      <p:ext uri="{BB962C8B-B14F-4D97-AF65-F5344CB8AC3E}">
        <p14:creationId xmlns:p14="http://schemas.microsoft.com/office/powerpoint/2010/main" val="1914821943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916832"/>
            <a:ext cx="4011165" cy="53424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6402" y="-737588"/>
            <a:ext cx="4271076" cy="56886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43408"/>
            <a:ext cx="3960440" cy="52748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15312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3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</a:t>
            </a:r>
          </a:p>
          <a:p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Аляпышева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Л.</a:t>
            </a:r>
          </a:p>
        </p:txBody>
      </p:sp>
    </p:spTree>
    <p:extLst>
      <p:ext uri="{BB962C8B-B14F-4D97-AF65-F5344CB8AC3E}">
        <p14:creationId xmlns:p14="http://schemas.microsoft.com/office/powerpoint/2010/main" val="2177303347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</TotalTime>
  <Words>42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2018-11-08T17:51:12Z</dcterms:created>
  <dcterms:modified xsi:type="dcterms:W3CDTF">2018-11-08T18:30:35Z</dcterms:modified>
</cp:coreProperties>
</file>