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7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9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6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5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2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4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0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1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9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://www.playcast.ru/uploads/2015/02/16/121470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52520" cy="45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66124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Аляпышева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С. Л.</a:t>
            </a:r>
          </a:p>
        </p:txBody>
      </p:sp>
    </p:spTree>
    <p:extLst>
      <p:ext uri="{BB962C8B-B14F-4D97-AF65-F5344CB8AC3E}">
        <p14:creationId xmlns:p14="http://schemas.microsoft.com/office/powerpoint/2010/main" val="253233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958"/>
            <a:ext cx="9144000" cy="9651664"/>
          </a:xfrm>
        </p:spPr>
      </p:pic>
    </p:spTree>
    <p:extLst>
      <p:ext uri="{BB962C8B-B14F-4D97-AF65-F5344CB8AC3E}">
        <p14:creationId xmlns:p14="http://schemas.microsoft.com/office/powerpoint/2010/main" val="26845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827584"/>
            <a:ext cx="9396536" cy="10737104"/>
          </a:xfrm>
        </p:spPr>
      </p:pic>
    </p:spTree>
    <p:extLst>
      <p:ext uri="{BB962C8B-B14F-4D97-AF65-F5344CB8AC3E}">
        <p14:creationId xmlns:p14="http://schemas.microsoft.com/office/powerpoint/2010/main" val="40282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-1827584"/>
            <a:ext cx="9143822" cy="10068478"/>
          </a:xfrm>
        </p:spPr>
      </p:pic>
    </p:spTree>
    <p:extLst>
      <p:ext uri="{BB962C8B-B14F-4D97-AF65-F5344CB8AC3E}">
        <p14:creationId xmlns:p14="http://schemas.microsoft.com/office/powerpoint/2010/main" val="187260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1560"/>
            <a:ext cx="9144000" cy="8736142"/>
          </a:xfrm>
        </p:spPr>
      </p:pic>
    </p:spTree>
    <p:extLst>
      <p:ext uri="{BB962C8B-B14F-4D97-AF65-F5344CB8AC3E}">
        <p14:creationId xmlns:p14="http://schemas.microsoft.com/office/powerpoint/2010/main" val="402522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9632"/>
            <a:ext cx="9148401" cy="1056197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2018-11-01T19:16:37Z</dcterms:created>
  <dcterms:modified xsi:type="dcterms:W3CDTF">2018-11-08T17:50:13Z</dcterms:modified>
</cp:coreProperties>
</file>