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6" r:id="rId4"/>
    <p:sldId id="261" r:id="rId5"/>
    <p:sldId id="264" r:id="rId6"/>
    <p:sldId id="265" r:id="rId7"/>
    <p:sldId id="268" r:id="rId8"/>
    <p:sldId id="267" r:id="rId9"/>
    <p:sldId id="271" r:id="rId10"/>
    <p:sldId id="260" r:id="rId11"/>
    <p:sldId id="259" r:id="rId12"/>
    <p:sldId id="270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0C9-5730-47E0-925E-F6CAECD88918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54E-C494-44DE-B511-63F54A5F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02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0C9-5730-47E0-925E-F6CAECD88918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54E-C494-44DE-B511-63F54A5F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09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0C9-5730-47E0-925E-F6CAECD88918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54E-C494-44DE-B511-63F54A5F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8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0C9-5730-47E0-925E-F6CAECD88918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54E-C494-44DE-B511-63F54A5F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3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0C9-5730-47E0-925E-F6CAECD88918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54E-C494-44DE-B511-63F54A5F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3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0C9-5730-47E0-925E-F6CAECD88918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54E-C494-44DE-B511-63F54A5F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9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0C9-5730-47E0-925E-F6CAECD88918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54E-C494-44DE-B511-63F54A5F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20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0C9-5730-47E0-925E-F6CAECD88918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54E-C494-44DE-B511-63F54A5F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5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0C9-5730-47E0-925E-F6CAECD88918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54E-C494-44DE-B511-63F54A5F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2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0C9-5730-47E0-925E-F6CAECD88918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54E-C494-44DE-B511-63F54A5F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2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0C9-5730-47E0-925E-F6CAECD88918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E54E-C494-44DE-B511-63F54A5F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00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D30C9-5730-47E0-925E-F6CAECD88918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9E54E-C494-44DE-B511-63F54A5F6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6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6ca/00064859-eec4ad8b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350043" cy="694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715000" y="28384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5902" y="168285"/>
            <a:ext cx="9478098" cy="64325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Осень в гости к нам пришла, детям радость принесла.</a:t>
            </a:r>
            <a:endParaRPr lang="ru-RU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Воспитатели группы</a:t>
            </a:r>
          </a:p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«Мальвина» : </a:t>
            </a:r>
          </a:p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Петрова Н.Б. </a:t>
            </a:r>
          </a:p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Мысько И.М.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4" descr="https://ru2.anyfad.com/items/t2@1a32beb0-7587-4f1d-9997-285ae75dfebc/yabloka-simeren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55" y="4130514"/>
            <a:ext cx="2799765" cy="131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ru2.anyfad.com/items/t2@1a32beb0-7587-4f1d-9997-285ae75dfebc/yabloka-simeren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489" y="4038601"/>
            <a:ext cx="2555873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69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6ca/00064859-eec4ad8b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350043" cy="69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1574800"/>
            <a:ext cx="6756400" cy="5067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9829" y="2679809"/>
            <a:ext cx="246593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Мухоморы 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анцевали,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детям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объясняли,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красивый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 такой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берите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домой!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9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6ca/00064859-eec4ad8b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350043" cy="69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85" y="3564172"/>
            <a:ext cx="2954337" cy="29543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80" y="3564171"/>
            <a:ext cx="2662619" cy="2954337"/>
          </a:xfrm>
          <a:prstGeom prst="rect">
            <a:avLst/>
          </a:prstGeom>
        </p:spPr>
      </p:pic>
      <p:pic>
        <p:nvPicPr>
          <p:cNvPr id="3078" name="Picture 6" descr="http://otvetkak.ru/image/%D0%9F%D0%94%D0%9E-002-583x4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17" y="3564172"/>
            <a:ext cx="3418916" cy="29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7981" y="1549400"/>
            <a:ext cx="113881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наша осень мы тебя благодарим, 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подарки и сюрпризы тебе спасибо говорим!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8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6ca/00064859-eec4ad8b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350043" cy="69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39" y="2066985"/>
            <a:ext cx="3393236" cy="4524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8100" y="2066985"/>
            <a:ext cx="445025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сертификатами –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участника,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и детей, 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активное участие 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творческий подход 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конкурсах группы и</a:t>
            </a:r>
          </a:p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етского сада.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almaty.ekomissionka.kz/content/2017/20170212/visitor/images/201702/i20170212232821-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39" y="62547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8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6ca/00064859-eec4ad8b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263"/>
            <a:ext cx="12350043" cy="69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2784385"/>
            <a:ext cx="1083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gif-kartinki.ru/4/prazd_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6" y="4165599"/>
            <a:ext cx="2726877" cy="231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ja-rastu.ru/uploads/posts/2016-05/1463316337_b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21" y="4053975"/>
            <a:ext cx="3041591" cy="231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mg.youtube.com/vi/p4oZ_wScj0c/m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053" y="1170887"/>
            <a:ext cx="3111314" cy="175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galerey-room.ru/images/001110_141167587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04255" y="1941062"/>
            <a:ext cx="1658177" cy="132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images.ua.prom.st/144185252_w200_h200_cid776009_pid71827590-c5873cf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854" y="4168235"/>
            <a:ext cx="1786553" cy="220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80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6ca/00064859-eec4ad8b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50043" cy="69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21" y="2387600"/>
            <a:ext cx="4140200" cy="414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564874"/>
            <a:ext cx="4686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шагали, мы шагали и </a:t>
            </a:r>
          </a:p>
          <a:p>
            <a:r>
              <a:rPr lang="ru-R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сенний клад искали.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3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6ca/00064859-eec4ad8b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12350043" cy="69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2630487"/>
            <a:ext cx="4367214" cy="3795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4700" y="2702104"/>
            <a:ext cx="468629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-   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дошколята, умные и смелые, ловкие, умелые!</a:t>
            </a:r>
          </a:p>
          <a:p>
            <a:endParaRPr lang="ru-RU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7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6ca/00064859-eec4ad8b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243" y="107016"/>
            <a:ext cx="12350043" cy="69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15" y="1348282"/>
            <a:ext cx="3876235" cy="3266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8510" y="537171"/>
            <a:ext cx="10448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 сказки мы читать, а потом их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исполнять.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23132" y="4838700"/>
            <a:ext cx="6400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Ох, и большая выросла репка,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Жалко, нам деткам, бабку и детку,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им поможем вытянем репку,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Бабка и дедка даст нам конфетку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4" descr="http://cs312930.vk.me/v312930396/8eb/ud9sPWcgZ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3231339"/>
            <a:ext cx="2425700" cy="321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egmeal.ru/images/stories/posadil-ded-repk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26" y="2546015"/>
            <a:ext cx="1917951" cy="206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.my-shop.ru/product/2/129/128259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92" y="4899246"/>
            <a:ext cx="1685309" cy="169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293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6ca/00064859-eec4ad8b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50043" cy="69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66" y="1371520"/>
            <a:ext cx="6913034" cy="5184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9022" y="1701749"/>
            <a:ext cx="3124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 осень в нашем парке,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Дарит осень всем подарки.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Фартук розовый осинке,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Бусы красные рябинке,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Зонтик желтый тополям,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осень дарит нам!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6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6ca/00064859-eec4ad8b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350043" cy="69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57" y="1660236"/>
            <a:ext cx="6515100" cy="4886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500" y="1841242"/>
            <a:ext cx="34995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осени встречали,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пели, танцевали,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 щедро наградила,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Никого не позабыла!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5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6ca/00064859-eec4ad8b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76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650298"/>
            <a:ext cx="3987800" cy="5012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58300" y="1739900"/>
            <a:ext cx="25857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мы ее 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ждали,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Сапоги 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одевали,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накинули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пальто.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–ка нам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ответь, 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кто?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7281" y="22021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14900" y="127001"/>
            <a:ext cx="48387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Слякотью зовут меня,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Лужи, грязь мои друзья!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68903" y="2902661"/>
            <a:ext cx="33459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Слякоть нас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послушай,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страшны 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твои нам лужи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Прыгать мы умеем,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преодолеем!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1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6ca/00064859-eec4ad8b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50043" cy="69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41400"/>
            <a:ext cx="7467600" cy="560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786" y="3009900"/>
            <a:ext cx="27957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Собирайся </a:t>
            </a:r>
          </a:p>
          <a:p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детвора,</a:t>
            </a:r>
          </a:p>
          <a:p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</a:t>
            </a:r>
          </a:p>
          <a:p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водить пора!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3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6ca/00064859-eec4ad8b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043" y="-88900"/>
            <a:ext cx="12350043" cy="69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9743" y="-1977122"/>
            <a:ext cx="9506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74" y="1873508"/>
            <a:ext cx="3624069" cy="48320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31420" y="1873508"/>
            <a:ext cx="359127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грибов </a:t>
            </a:r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лесу найдем,</a:t>
            </a:r>
            <a:b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Обойдем полянку.</a:t>
            </a:r>
            <a:b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кузовок мы </a:t>
            </a:r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возьмем</a:t>
            </a:r>
            <a:b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Бледную поганку.</a:t>
            </a:r>
            <a:b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обшарим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дубы, </a:t>
            </a:r>
            <a:b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Елки и осинки</a:t>
            </a:r>
            <a:b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хорошие грибы</a:t>
            </a:r>
            <a:b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Соберем в корзинки.</a:t>
            </a:r>
          </a:p>
        </p:txBody>
      </p:sp>
      <p:pic>
        <p:nvPicPr>
          <p:cNvPr id="2052" name="Picture 4" descr="http://librikon.ru/wp-content/uploads/2016/03/058-borovik-malyj-212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044" y="3127504"/>
            <a:ext cx="2366611" cy="334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0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252</Words>
  <Application>Microsoft Office PowerPoint</Application>
  <PresentationFormat>Широкоэкранный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Deafult User</dc:creator>
  <cp:lastModifiedBy>Deafult User</cp:lastModifiedBy>
  <cp:revision>18</cp:revision>
  <dcterms:created xsi:type="dcterms:W3CDTF">2018-11-05T14:34:18Z</dcterms:created>
  <dcterms:modified xsi:type="dcterms:W3CDTF">2018-11-06T08:15:11Z</dcterms:modified>
</cp:coreProperties>
</file>