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32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7" r:id="rId13"/>
    <p:sldId id="268" r:id="rId14"/>
    <p:sldId id="266" r:id="rId15"/>
    <p:sldId id="264" r:id="rId16"/>
    <p:sldId id="26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8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00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83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3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17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25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56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339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732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702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93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728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57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893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73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77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63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39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438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583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407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387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3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5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88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865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98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11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188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35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97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980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0"/>
              </a:schemeClr>
            </a:gs>
            <a:gs pos="30000">
              <a:schemeClr val="accent3">
                <a:lumMod val="75000"/>
              </a:schemeClr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0"/>
              </a:schemeClr>
            </a:gs>
            <a:gs pos="30000">
              <a:schemeClr val="accent3">
                <a:lumMod val="75000"/>
              </a:schemeClr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61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0"/>
              </a:schemeClr>
            </a:gs>
            <a:gs pos="30000">
              <a:schemeClr val="accent3">
                <a:lumMod val="75000"/>
              </a:schemeClr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68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0"/>
              </a:schemeClr>
            </a:gs>
            <a:gs pos="30000">
              <a:schemeClr val="accent3">
                <a:lumMod val="75000"/>
              </a:schemeClr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5A6378"/>
                </a:solidFill>
              </a:rPr>
              <a:pPr/>
              <a:t>06.11.2018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A637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5A6378"/>
                </a:solidFill>
              </a:rPr>
              <a:pPr/>
              <a:t>‹#›</a:t>
            </a:fld>
            <a:endParaRPr lang="ru-RU">
              <a:solidFill>
                <a:srgbClr val="5A637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80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3960440"/>
          </a:xfrm>
          <a:solidFill>
            <a:schemeClr val="accent1">
              <a:lumMod val="60000"/>
              <a:lumOff val="40000"/>
            </a:schemeClr>
          </a:solidFill>
          <a:effectLst>
            <a:softEdge rad="635000"/>
          </a:effectLst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72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7200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72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72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72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7200" b="1" dirty="0" smtClean="0">
                <a:solidFill>
                  <a:schemeClr val="accent3">
                    <a:lumMod val="50000"/>
                  </a:schemeClr>
                </a:solidFill>
              </a:rPr>
              <a:t>Волшебный сундучок Осени</a:t>
            </a:r>
            <a:br>
              <a:rPr lang="ru-RU" sz="7200" b="1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sz="7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Конкурс поделок 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4008" y="4557076"/>
            <a:ext cx="4176464" cy="20621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algn="ctr"/>
            <a:endParaRPr lang="ru-RU" sz="32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Воспитатель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algn="ctr"/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Аляпышева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С. Л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algn="ctr"/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00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ownloads\IMG_20181017_1643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261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ownloads\IMG_20181007_2102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7464"/>
            <a:ext cx="9144000" cy="764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317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ерелет\ПЕДАГОГИЧЕСКИЕ ПАПКИ\фото 2018\осень выставка 2018\DSCN8544.JPG"/>
          <p:cNvPicPr>
            <a:picLocks noChangeAspect="1" noChangeArrowheads="1"/>
          </p:cNvPicPr>
          <p:nvPr/>
        </p:nvPicPr>
        <p:blipFill>
          <a:blip r:embed="rId2" cstate="print"/>
          <a:srcRect l="5137" t="42466" r="8562" b="10959"/>
          <a:stretch>
            <a:fillRect/>
          </a:stretch>
        </p:blipFill>
        <p:spPr bwMode="auto">
          <a:xfrm>
            <a:off x="1643042" y="4214818"/>
            <a:ext cx="600079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450874" y="428604"/>
            <a:ext cx="10188624" cy="37147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7200" b="1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Спасибо всем родителям и детям за участие!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Ждем Ваших следующих работ!</a:t>
            </a: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00100" y="428604"/>
            <a:ext cx="7429552" cy="51435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7200" b="1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Спасибо за внимание!</a:t>
            </a:r>
            <a:b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D:\перелет\ПЕДАГОГИЧЕСКИЕ ПАПКИ\фото 2018\осень выставка 2018\DSCN8547.JPG"/>
          <p:cNvPicPr>
            <a:picLocks noChangeAspect="1" noChangeArrowheads="1"/>
          </p:cNvPicPr>
          <p:nvPr/>
        </p:nvPicPr>
        <p:blipFill>
          <a:blip r:embed="rId2" cstate="print"/>
          <a:srcRect l="43160" t="51594"/>
          <a:stretch>
            <a:fillRect/>
          </a:stretch>
        </p:blipFill>
        <p:spPr bwMode="auto">
          <a:xfrm>
            <a:off x="683568" y="3929453"/>
            <a:ext cx="4143404" cy="264646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971600" y="2780928"/>
            <a:ext cx="7408333" cy="3450696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74" y="5617"/>
            <a:ext cx="5868144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9512" y="2105320"/>
            <a:ext cx="2952328" cy="25545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317500"/>
          </a:effectLst>
        </p:spPr>
        <p:txBody>
          <a:bodyPr wrap="square" rtlCol="0">
            <a:spAutoFit/>
          </a:bodyPr>
          <a:lstStyle/>
          <a:p>
            <a:endParaRPr lang="ru-RU" sz="4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</a:rPr>
              <a:t>Волшебная  птица</a:t>
            </a:r>
          </a:p>
          <a:p>
            <a:endParaRPr lang="ru-RU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416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0"/>
            <a:ext cx="55081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90445" y="2085078"/>
            <a:ext cx="3528392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endParaRPr lang="ru-RU" sz="32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  <a:t>Девочка Осень</a:t>
            </a:r>
            <a:endParaRPr lang="ru-RU" dirty="0" smtClean="0"/>
          </a:p>
          <a:p>
            <a:pPr algn="ctr"/>
            <a:endParaRPr lang="ru-RU" sz="32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8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566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252728"/>
          </a:xfrm>
        </p:spPr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101" y="9306"/>
            <a:ext cx="60028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916895"/>
            <a:ext cx="2821036" cy="44012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endParaRPr lang="ru-RU" sz="28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Вот на ветке лист кленовый.</a:t>
            </a:r>
          </a:p>
          <a:p>
            <a:pPr algn="ctr"/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Нынче он совсем как новый!</a:t>
            </a:r>
          </a:p>
          <a:p>
            <a:pPr algn="ctr"/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Весь румяный, золотой.</a:t>
            </a:r>
          </a:p>
          <a:p>
            <a:pPr algn="ctr"/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Ты куда листок? Постой!</a:t>
            </a:r>
          </a:p>
          <a:p>
            <a:endParaRPr lang="ru-RU" sz="28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35696"/>
            <a:ext cx="9144000" cy="1081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08827" y="14358"/>
            <a:ext cx="3104550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endParaRPr lang="ru-RU" sz="32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  <a:t>Заяц </a:t>
            </a:r>
            <a:r>
              <a:rPr lang="ru-RU" sz="3200" dirty="0" err="1" smtClean="0">
                <a:solidFill>
                  <a:schemeClr val="accent3">
                    <a:lumMod val="50000"/>
                  </a:schemeClr>
                </a:solidFill>
              </a:rPr>
              <a:t>Крош</a:t>
            </a:r>
            <a:endParaRPr lang="ru-RU" sz="32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ru-RU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05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6250601" cy="745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50602" y="1946702"/>
            <a:ext cx="2641878" cy="25545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endParaRPr lang="ru-RU" sz="40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4000" b="1" i="1" dirty="0" smtClean="0">
                <a:solidFill>
                  <a:schemeClr val="accent3">
                    <a:lumMod val="50000"/>
                  </a:schemeClr>
                </a:solidFill>
              </a:rPr>
              <a:t>Осенний       букет</a:t>
            </a:r>
          </a:p>
          <a:p>
            <a:pPr algn="ctr"/>
            <a:r>
              <a:rPr lang="ru-RU" sz="4000" b="1" i="1" dirty="0" smtClean="0">
                <a:solidFill>
                  <a:schemeClr val="accent3">
                    <a:lumMod val="50000"/>
                  </a:schemeClr>
                </a:solidFill>
              </a:rPr>
              <a:t>              </a:t>
            </a:r>
            <a:endParaRPr lang="ru-RU" sz="4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9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5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4048" y="476672"/>
            <a:ext cx="3672408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ru-RU" sz="3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Весёлая ферма</a:t>
            </a:r>
          </a:p>
          <a:p>
            <a:pPr algn="ctr"/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625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IMG_20181007_210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332656"/>
            <a:ext cx="3960440" cy="1077218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prstClr val="black"/>
              </a:solidFill>
            </a:endParaRPr>
          </a:p>
          <a:p>
            <a:pPr algn="ctr"/>
            <a:r>
              <a:rPr lang="ru-RU" sz="2800" dirty="0" smtClean="0">
                <a:solidFill>
                  <a:srgbClr val="F0AD00">
                    <a:lumMod val="60000"/>
                    <a:lumOff val="40000"/>
                  </a:srgbClr>
                </a:solidFill>
              </a:rPr>
              <a:t>Ёжик делает запасы</a:t>
            </a:r>
          </a:p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35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лна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Волна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Волна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47</TotalTime>
  <Words>47</Words>
  <Application>Microsoft Office PowerPoint</Application>
  <PresentationFormat>Экран (4:3)</PresentationFormat>
  <Paragraphs>28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Волна</vt:lpstr>
      <vt:lpstr>1_Волна</vt:lpstr>
      <vt:lpstr>2_Волна</vt:lpstr>
      <vt:lpstr>3_Волна</vt:lpstr>
      <vt:lpstr>   Волшебный сундучок Осени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Волшебный сундучок Осени</dc:title>
  <dc:creator>user</dc:creator>
  <cp:lastModifiedBy>user</cp:lastModifiedBy>
  <cp:revision>6</cp:revision>
  <dcterms:created xsi:type="dcterms:W3CDTF">2018-10-31T17:46:41Z</dcterms:created>
  <dcterms:modified xsi:type="dcterms:W3CDTF">2018-11-06T17:15:29Z</dcterms:modified>
</cp:coreProperties>
</file>