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5560" autoAdjust="0"/>
  </p:normalViewPr>
  <p:slideViewPr>
    <p:cSldViewPr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60F3F-72AD-4E47-BF0F-4C20F27121DC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94F9B-9098-465D-8D3C-E642BC9955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5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94F9B-9098-465D-8D3C-E642BC99557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39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94F9B-9098-465D-8D3C-E642BC99557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2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lipart-library.com/img/16394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251521"/>
            <a:ext cx="10066118" cy="585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87220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Зимние забавы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55" y="3212975"/>
            <a:ext cx="2918045" cy="377157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img-fotki.yandex.ru/get/15548/16969765.250/0_958f3_77adf92e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4281"/>
            <a:ext cx="342772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5273" y="5445224"/>
            <a:ext cx="288877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Воспитатель:</a:t>
            </a:r>
          </a:p>
          <a:p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</a:rPr>
              <a:t>Аляпышева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 С. Л.</a:t>
            </a:r>
          </a:p>
        </p:txBody>
      </p:sp>
    </p:spTree>
    <p:extLst>
      <p:ext uri="{BB962C8B-B14F-4D97-AF65-F5344CB8AC3E}">
        <p14:creationId xmlns:p14="http://schemas.microsoft.com/office/powerpoint/2010/main" val="315423666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43408"/>
            <a:ext cx="9468544" cy="100197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4" l="0" r="1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18" y="3501007"/>
            <a:ext cx="3670557" cy="410445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1539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3489"/>
            <a:ext cx="9144000" cy="85189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galerey-room.ru/images/010442_13837754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1" y="4005064"/>
            <a:ext cx="3497855" cy="321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95059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https://ya2018.com/wp-content/uploads/2017/11/snezhnoe-ut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484784"/>
            <a:ext cx="5472608" cy="34563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Спасибо за внимание!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57533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882377"/>
          </a:xfrm>
        </p:spPr>
      </p:pic>
    </p:spTree>
    <p:extLst>
      <p:ext uri="{BB962C8B-B14F-4D97-AF65-F5344CB8AC3E}">
        <p14:creationId xmlns:p14="http://schemas.microsoft.com/office/powerpoint/2010/main" val="277316223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" y="-603448"/>
            <a:ext cx="9144000" cy="82716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71" l="286" r="100000">
                        <a14:foregroundMark x1="10571" y1="57714" x2="14000" y2="40714"/>
                        <a14:foregroundMark x1="28381" y1="77143" x2="46667" y2="62286"/>
                        <a14:foregroundMark x1="52286" y1="32286" x2="53714" y2="44429"/>
                        <a14:foregroundMark x1="64857" y1="78714" x2="54762" y2="59286"/>
                        <a14:foregroundMark x1="37333" y1="44714" x2="37333" y2="44714"/>
                        <a14:foregroundMark x1="47429" y1="51714" x2="47429" y2="51714"/>
                        <a14:foregroundMark x1="63238" y1="49857" x2="63238" y2="49857"/>
                        <a14:foregroundMark x1="45048" y1="60714" x2="48095" y2="49571"/>
                        <a14:foregroundMark x1="43238" y1="62571" x2="46667" y2="50714"/>
                        <a14:foregroundMark x1="44667" y1="62571" x2="43048" y2="55857"/>
                        <a14:foregroundMark x1="88762" y1="67714" x2="85714" y2="32286"/>
                        <a14:foregroundMark x1="63810" y1="48000" x2="63810" y2="48000"/>
                        <a14:backgroundMark x1="43429" y1="65429" x2="46857" y2="48286"/>
                        <a14:backgroundMark x1="26952" y1="48714" x2="29810" y2="28286"/>
                        <a14:backgroundMark x1="49905" y1="6143" x2="89333" y2="8286"/>
                        <a14:backgroundMark x1="7333" y1="9429" x2="27238" y2="25000"/>
                        <a14:backgroundMark x1="98095" y1="37714" x2="98095" y2="37714"/>
                        <a14:backgroundMark x1="13619" y1="71429" x2="13619" y2="71429"/>
                        <a14:backgroundMark x1="73429" y1="62000" x2="73429" y2="62000"/>
                        <a14:backgroundMark x1="30000" y1="2143" x2="30000" y2="2143"/>
                        <a14:backgroundMark x1="27048" y1="1286" x2="27048" y2="128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5472608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68584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7"/>
            <a:ext cx="9324528" cy="8377949"/>
          </a:xfrm>
        </p:spPr>
      </p:pic>
    </p:spTree>
    <p:extLst>
      <p:ext uri="{BB962C8B-B14F-4D97-AF65-F5344CB8AC3E}">
        <p14:creationId xmlns:p14="http://schemas.microsoft.com/office/powerpoint/2010/main" val="50021686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5229"/>
            <a:ext cx="9144000" cy="84550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6213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58868"/>
            <a:ext cx="9361040" cy="842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://www.playcast.ru/uploads/2016/10/22/20276418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4055982"/>
            <a:ext cx="6624736" cy="513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0401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" y="-1107504"/>
            <a:ext cx="9117866" cy="98264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playcast.ru/uploads/2016/11/16/205451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-531440"/>
            <a:ext cx="456170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2800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9861"/>
            <a:ext cx="9144000" cy="891134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27584" y="4653136"/>
            <a:ext cx="3816424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Съезжают </a:t>
            </a:r>
            <a:r>
              <a:rPr lang="ru-RU" dirty="0"/>
              <a:t>санки сами вниз,</a:t>
            </a:r>
          </a:p>
          <a:p>
            <a:pPr algn="ctr"/>
            <a:r>
              <a:rPr lang="ru-RU" dirty="0"/>
              <a:t>Но есть у них один каприз.</a:t>
            </a:r>
          </a:p>
          <a:p>
            <a:pPr algn="ctr"/>
            <a:r>
              <a:rPr lang="ru-RU" dirty="0"/>
              <a:t>Чтоб с горки мчались сани,</a:t>
            </a:r>
          </a:p>
          <a:p>
            <a:pPr algn="ctr"/>
            <a:r>
              <a:rPr lang="ru-RU" dirty="0"/>
              <a:t>Мы вверх их тащим </a:t>
            </a:r>
            <a:r>
              <a:rPr lang="ru-RU" dirty="0" smtClean="0"/>
              <a:t>сами</a:t>
            </a:r>
          </a:p>
          <a:p>
            <a:pPr algn="ctr"/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87407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1600"/>
            <a:ext cx="9144000" cy="949294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64994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39</Words>
  <Application>Microsoft Office PowerPoint</Application>
  <PresentationFormat>Экран (4:3)</PresentationFormat>
  <Paragraphs>12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Зимние забавы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</dc:title>
  <dc:creator>user</dc:creator>
  <cp:lastModifiedBy>user</cp:lastModifiedBy>
  <cp:revision>11</cp:revision>
  <dcterms:created xsi:type="dcterms:W3CDTF">2018-11-01T17:45:09Z</dcterms:created>
  <dcterms:modified xsi:type="dcterms:W3CDTF">2018-11-06T17:03:00Z</dcterms:modified>
</cp:coreProperties>
</file>