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1" r:id="rId4"/>
    <p:sldId id="260" r:id="rId5"/>
    <p:sldId id="259" r:id="rId6"/>
    <p:sldId id="257" r:id="rId7"/>
    <p:sldId id="258" r:id="rId8"/>
    <p:sldId id="264" r:id="rId9"/>
    <p:sldId id="265" r:id="rId10"/>
    <p:sldId id="269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500E"/>
    <a:srgbClr val="800080"/>
    <a:srgbClr val="0000FF"/>
    <a:srgbClr val="730306"/>
    <a:srgbClr val="146216"/>
    <a:srgbClr val="ED1763"/>
    <a:srgbClr val="ED1361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A8AA1-17DA-4F7E-B968-35057232902E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D365-1BF8-4BE0-B23C-E4762693BA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56" y="1071546"/>
            <a:ext cx="62151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оно какое         наше лето - 2019</a:t>
            </a:r>
            <a:endParaRPr lang="ru-RU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372" y="3714752"/>
            <a:ext cx="40719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 «Мальвина»</a:t>
            </a:r>
          </a:p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Воспитатели: Петрова Н.Б.</a:t>
            </a:r>
          </a:p>
          <a:p>
            <a:pPr algn="ctr"/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Мысько И.М.</a:t>
            </a:r>
            <a:endParaRPr lang="ru-RU" sz="2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AutoShape 6" descr="https://go1.imgsmail.ru/imgpreview?key=3826de2858a14851&amp;mb=imgdb_preview_3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43108" y="450057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43042" y="414338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</a:t>
            </a:r>
            <a:endParaRPr lang="ru-RU" dirty="0"/>
          </a:p>
        </p:txBody>
      </p:sp>
      <p:sp>
        <p:nvSpPr>
          <p:cNvPr id="2056" name="AutoShape 8" descr="https://go1.imgsmail.ru/imgpreview?key=7140d6384d20777e&amp;mb=imgdb_preview_9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https://go1.imgsmail.ru/imgpreview?key=7140d6384d20777e&amp;mb=imgdb_preview_99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://pavlovsk.ucoz.ru/1/2/EGE/x_3a8756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9828" y="3500438"/>
            <a:ext cx="2429230" cy="1616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9" name="Рисунок 8" descr="C:\Users\Windows 10\Desktop\фото сад\лето 2019\i (18).jpg"/>
          <p:cNvPicPr/>
          <p:nvPr/>
        </p:nvPicPr>
        <p:blipFill>
          <a:blip r:embed="rId3"/>
          <a:srcRect l="19214" t="28821" r="20524"/>
          <a:stretch>
            <a:fillRect/>
          </a:stretch>
        </p:blipFill>
        <p:spPr bwMode="auto">
          <a:xfrm>
            <a:off x="1714480" y="1285860"/>
            <a:ext cx="157163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Windows 10\Desktop\фото сад\лето 2019\i (2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071546"/>
            <a:ext cx="20717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 descr="C:\Users\Windows 10\Desktop\фото сад\лето 2019\i (17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929066"/>
            <a:ext cx="2109787" cy="2109787"/>
          </a:xfrm>
          <a:prstGeom prst="rect">
            <a:avLst/>
          </a:prstGeom>
          <a:noFill/>
        </p:spPr>
      </p:pic>
      <p:pic>
        <p:nvPicPr>
          <p:cNvPr id="14" name="Рисунок 13" descr="C:\Users\Windows 10\Desktop\фото сад\лето 2019\изображение_viber_2019-07-19_11-34-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1142984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Windows 10\Desktop\фото сад\лето 2019\i (35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2928934"/>
            <a:ext cx="233521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571868" y="3286124"/>
            <a:ext cx="2357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интересные сказки</a:t>
            </a:r>
            <a:endParaRPr lang="ru-RU" sz="1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Windows 10\Desktop\фото сад\лето 2019\изображение_viber_2019-07-19_10-59-2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3643314"/>
            <a:ext cx="2357453" cy="172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00100" y="250030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3" name="Рисунок 12" descr="http://xn----htbdaoiadwjymdnj4k.xn--p1ai/KARTINKI/ehmblema_raduga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183670" flipH="1" flipV="1">
            <a:off x="523226" y="1743030"/>
            <a:ext cx="1226629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i (7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142984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i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143248"/>
            <a:ext cx="18573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лето 2019\i (1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500438"/>
            <a:ext cx="18573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i (6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142984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лето 2019\i (5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357562"/>
            <a:ext cx="2043116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868" y="928670"/>
            <a:ext cx="1857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Песочница, песочница,</a:t>
            </a:r>
            <a:b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В песке вся детвора.</a:t>
            </a:r>
            <a:b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Построим домик, башню, </a:t>
            </a:r>
            <a:r>
              <a:rPr lang="ru-RU" sz="20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тортик</a:t>
            </a: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b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Забавная игра.</a:t>
            </a:r>
            <a:endParaRPr lang="ru-RU" sz="20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изображение_viber_2019-07-19_11-39-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3429000"/>
            <a:ext cx="2286016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изображение_viber_2019-07-19_11-38-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4214818"/>
            <a:ext cx="21209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лето 2019\изображение_viber_2019-07-19_11-39-0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286124"/>
            <a:ext cx="2428892" cy="188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изображение_viber_2019-07-19_11-38-1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142984"/>
            <a:ext cx="2571768" cy="204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лето 2019\изображение_viber_2019-07-19_11-38-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1214422"/>
            <a:ext cx="25019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43306" y="1071546"/>
            <a:ext cx="2071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Отчего так</a:t>
            </a:r>
          </a:p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много света,</a:t>
            </a:r>
          </a:p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Отчего вдруг </a:t>
            </a:r>
          </a:p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так тепло.</a:t>
            </a:r>
          </a:p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Это мы -</a:t>
            </a:r>
          </a:p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рисуем лето.</a:t>
            </a:r>
          </a:p>
          <a:p>
            <a:r>
              <a:rPr lang="ru-RU" sz="2400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Солнце светит высоко.</a:t>
            </a:r>
            <a:endParaRPr lang="ru-RU" sz="2400" dirty="0">
              <a:solidFill>
                <a:srgbClr val="F6500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i (15).jpg"/>
          <p:cNvPicPr/>
          <p:nvPr/>
        </p:nvPicPr>
        <p:blipFill>
          <a:blip r:embed="rId3"/>
          <a:srcRect l="17467" t="20523" r="18340"/>
          <a:stretch>
            <a:fillRect/>
          </a:stretch>
        </p:blipFill>
        <p:spPr bwMode="auto">
          <a:xfrm>
            <a:off x="1214414" y="2285992"/>
            <a:ext cx="285752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изображение_viber_2019-07-19_10-37-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285992"/>
            <a:ext cx="3525836" cy="244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4414" y="1000108"/>
            <a:ext cx="2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нашей группе на окне,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расписных горшочках,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Подросли на радость всем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Цветики – цветочки.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480" y="4786322"/>
            <a:ext cx="5957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Мы цветы все очень любим, поливать их не забудем.</a:t>
            </a:r>
            <a:endParaRPr lang="ru-RU" sz="20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438" y="1071546"/>
            <a:ext cx="2884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Здравствуй милый мой цветок,</a:t>
            </a:r>
          </a:p>
          <a:p>
            <a:r>
              <a:rPr lang="ru-RU" sz="16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Ты совсем не одинок.</a:t>
            </a:r>
          </a:p>
          <a:p>
            <a:r>
              <a:rPr lang="ru-RU" sz="16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Клумба наша – загляденье,</a:t>
            </a:r>
          </a:p>
          <a:p>
            <a:r>
              <a:rPr lang="ru-RU" sz="16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Всем нам дарит настроенье.</a:t>
            </a:r>
            <a:endParaRPr lang="ru-RU" sz="1600" dirty="0">
              <a:solidFill>
                <a:srgbClr val="ED136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://lihoslavl.blagochin.ru/files/2014/04/%D1%86%D0%B2%D0%B5%D1%82%D0%BE%D0%BA.jpg"/>
          <p:cNvPicPr/>
          <p:nvPr/>
        </p:nvPicPr>
        <p:blipFill>
          <a:blip r:embed="rId5"/>
          <a:srcRect l="17143" t="2283" r="18286" b="16895"/>
          <a:stretch>
            <a:fillRect/>
          </a:stretch>
        </p:blipFill>
        <p:spPr bwMode="auto">
          <a:xfrm>
            <a:off x="3643306" y="1071546"/>
            <a:ext cx="100013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изображение_viber_2019-07-19_10-53-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71678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изображение_viber_2019-07-19_10-51-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57488" y="2928934"/>
            <a:ext cx="164307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лето 2019\изображение_viber_2019-07-19_10-59-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500826" y="2214554"/>
            <a:ext cx="19288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i (58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928934"/>
            <a:ext cx="171451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00364" y="928670"/>
            <a:ext cx="342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хорош он летний день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играем – нам не лень.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Рядом бабочка порхает,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Птичка что-то напевает.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Сколько радости и света,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потому что с нами лето!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xn----htbdaoiadwjymdnj4k.xn--p1ai/KARTINKI/ehmblema_raduga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131455" flipH="1" flipV="1">
            <a:off x="1774055" y="861391"/>
            <a:ext cx="1226629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xn----htbdaoiadwjymdnj4k.xn--p1ai/KARTINKI/ehmblema_raduga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418870" flipH="1" flipV="1">
            <a:off x="5940677" y="955377"/>
            <a:ext cx="1286725" cy="117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857232"/>
            <a:ext cx="61436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/>
              <a:t> </a:t>
            </a:r>
            <a:r>
              <a:rPr lang="ru-RU" sz="2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Квест « В поисках цветика – семицветика»</a:t>
            </a:r>
            <a:endParaRPr lang="ru-RU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Windows 10\Desktop\фото сад\лето 2019\изображение_viber_2019-07-19_11-32-1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000372"/>
            <a:ext cx="3429024" cy="240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изображение_viber_2019-07-19_11-32-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000372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лето 2019\изображение_viber_2019-07-19_11-32-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285860"/>
            <a:ext cx="121444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57356" y="1285861"/>
            <a:ext cx="5072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Детские квесты способны развивать</a:t>
            </a:r>
          </a:p>
          <a:p>
            <a:r>
              <a:rPr lang="ru-RU" sz="24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 у детей логическое мышление,</a:t>
            </a:r>
          </a:p>
          <a:p>
            <a:pPr algn="ctr"/>
            <a:r>
              <a:rPr lang="ru-RU" sz="24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Заставляют их активно </a:t>
            </a:r>
          </a:p>
          <a:p>
            <a:pPr algn="ctr"/>
            <a:r>
              <a:rPr lang="ru-RU" sz="2400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думать и двигаться.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i (22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785926"/>
            <a:ext cx="321471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72066" y="1285860"/>
            <a:ext cx="31745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 smtClean="0">
                <a:solidFill>
                  <a:srgbClr val="ED1763"/>
                </a:solidFill>
                <a:latin typeface="Times New Roman" pitchFamily="18" charset="0"/>
                <a:cs typeface="Times New Roman" pitchFamily="18" charset="0"/>
              </a:rPr>
              <a:t>ВЕСЁЛЫЕ СТАРТЫ</a:t>
            </a:r>
            <a:endParaRPr lang="ru-RU" sz="2600" dirty="0">
              <a:solidFill>
                <a:srgbClr val="ED1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Windows 10\Desktop\фото сад\лето 2019\i (4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71546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i (4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071546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8662" y="3714752"/>
            <a:ext cx="4214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Здоровье, сила, ловкость –</a:t>
            </a:r>
          </a:p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Вот спорта пламенный завет,</a:t>
            </a:r>
          </a:p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Покажем нашу дружбу, смелость,</a:t>
            </a:r>
          </a:p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Весёлым стартам шлём привет!</a:t>
            </a:r>
            <a:endParaRPr lang="ru-RU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3504" y="4714884"/>
            <a:ext cx="3005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Спорт – любимая игра,</a:t>
            </a:r>
          </a:p>
          <a:p>
            <a:r>
              <a:rPr lang="ru-RU" sz="2000" b="1" dirty="0" smtClean="0">
                <a:solidFill>
                  <a:srgbClr val="F6500E"/>
                </a:solidFill>
                <a:latin typeface="Times New Roman" pitchFamily="18" charset="0"/>
                <a:cs typeface="Times New Roman" pitchFamily="18" charset="0"/>
              </a:rPr>
              <a:t>В неё играем мы всегда!</a:t>
            </a:r>
            <a:endParaRPr lang="ru-RU" sz="2000" b="1" dirty="0">
              <a:solidFill>
                <a:srgbClr val="F650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9058" y="5429264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</a:t>
            </a:r>
            <a:endParaRPr lang="ru-RU" dirty="0"/>
          </a:p>
        </p:txBody>
      </p:sp>
      <p:pic>
        <p:nvPicPr>
          <p:cNvPr id="10" name="Рисунок 9" descr="http://avatars.mds.yandex.net/get-pdb/245485/d0673822-b05f-47f5-91dc-0e65c2ad0a1e/s800"/>
          <p:cNvPicPr/>
          <p:nvPr/>
        </p:nvPicPr>
        <p:blipFill>
          <a:blip r:embed="rId6" cstate="print"/>
          <a:srcRect l="14459" t="2398" r="14855" b="7177"/>
          <a:stretch>
            <a:fillRect/>
          </a:stretch>
        </p:blipFill>
        <p:spPr bwMode="auto">
          <a:xfrm>
            <a:off x="4071934" y="5143512"/>
            <a:ext cx="1000132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i (5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142984"/>
            <a:ext cx="2357454" cy="184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i (5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143248"/>
            <a:ext cx="19288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лето 2019\изображение_viber_2019-07-19_11-21-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143248"/>
            <a:ext cx="20717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изображение_viber_2019-07-19_11-01-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142984"/>
            <a:ext cx="2286016" cy="178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лето 2019\i (56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143248"/>
            <a:ext cx="2357454" cy="231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Windows 10\Desktop\фото сад\лето 2019\изображение_viber_2019-07-19_10-17-1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1428736"/>
            <a:ext cx="150019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86182" y="714356"/>
            <a:ext cx="1928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Шоу мыльных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пузырей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яблочко\IMG_20190819_1046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14356"/>
            <a:ext cx="3286148" cy="236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яблочко\IMG_20190819_1037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яблочко\IMG_20190819_1021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429000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яблочко\IMG_20190819_1102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3224218" cy="239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3108" y="3000372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- «Наливные яблочки».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День флага\IMG_20190822_1039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857232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День флага\IMG_20190822_1043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857232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День флага\IMG_20190822_1053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714752"/>
            <a:ext cx="1928825" cy="23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День флага\IMG_20190822_1056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3714752"/>
            <a:ext cx="1928826" cy="238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indows 10\Desktop\фото сад\День флага\IMG_20190822_11364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857232"/>
            <a:ext cx="178594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Windows 10\Desktop\фото сад\День флага\IMG_20190822_11061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428992" y="3714752"/>
            <a:ext cx="278608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42976" y="3000372"/>
            <a:ext cx="7500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Флага - развлечение для детей на улице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Рисунок 4" descr="C:\Users\Windows 10\Desktop\фото сад\i (26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643182"/>
            <a:ext cx="200739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i (2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14620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i (2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643182"/>
            <a:ext cx="25717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57290" y="928670"/>
            <a:ext cx="70009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Настал июнь – начало лета, </a:t>
            </a:r>
          </a:p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 нас радуют уже,</a:t>
            </a:r>
          </a:p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Тюльпаны, бархатцы, ирисы,</a:t>
            </a:r>
          </a:p>
          <a:p>
            <a:pPr algn="ctr"/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палитра красок на земле.</a:t>
            </a:r>
          </a:p>
          <a:p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мероприятия\IMG_20190807_1027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714356"/>
            <a:ext cx="2357454" cy="264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мероприятия\IMG_20190806_1001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357694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яблочко\IMG_20190809_1210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714356"/>
            <a:ext cx="2214578" cy="26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мероприятия\IMG_20190807_10232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714356"/>
            <a:ext cx="2214578" cy="263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мероприятия\IMG_20190806_09222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357694"/>
            <a:ext cx="328614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85852" y="3429001"/>
            <a:ext cx="700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Лето, ах лето - веселая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пора, немного подвела погода, но это не беда!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1714488"/>
            <a:ext cx="72152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</a:t>
            </a:r>
          </a:p>
          <a:p>
            <a:r>
              <a:rPr lang="ru-RU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внимание!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i (49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500174"/>
            <a:ext cx="264320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i (5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500174"/>
            <a:ext cx="25781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i (5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643314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i (47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643314"/>
            <a:ext cx="2857520" cy="188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29058" y="1428736"/>
            <a:ext cx="1357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Девочки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музыкальной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колы для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нас устроили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концерт – отлично пели и танцевали</a:t>
            </a:r>
            <a:endParaRPr lang="ru-RU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1142984"/>
            <a:ext cx="63861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нам пожарные приезжали, рассказали,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показали – как вести себя и где,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не окажешься в беде.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Windows 10\Desktop\фото сад\i (6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643182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i (4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643182"/>
            <a:ext cx="24288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i (45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14356"/>
            <a:ext cx="2928958" cy="195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i (34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786058"/>
            <a:ext cx="214314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i (4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3" y="2786058"/>
            <a:ext cx="2214577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i (46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786058"/>
            <a:ext cx="20002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i (3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714356"/>
            <a:ext cx="2786082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i (34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571744"/>
            <a:ext cx="321471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i (33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571744"/>
            <a:ext cx="33575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2976" y="1357298"/>
            <a:ext cx="68573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 теплице огурцы, растут наши молодцы.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Перчик зреет и томат, урожаю каждый рад.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" name="Рисунок 4" descr="C:\Users\Windows 10\Desktop\фото сад\лето 2019\изображение_viber_2019-07-19_11-15-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143116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изображение_viber_2019-07-19_11-19-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928802"/>
            <a:ext cx="20002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i (66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357562"/>
            <a:ext cx="2643206" cy="206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43306" y="1071546"/>
            <a:ext cx="2428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Каждый день по утрам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Делаем зарядку,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Очень нравится нам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Делать по порядку.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нам не болеть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не простужаться,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зарядкой всегда</a:t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заниматься.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C:\Users\Windows 10\Desktop\фото сад\лето 2019\i (25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286124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Windows 10\Desktop\фото сад\лето 2019\i (28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214422"/>
            <a:ext cx="185738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indows 10\Desktop\фото сад\лето 2019\i (29)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429000"/>
            <a:ext cx="185738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indows 10\Desktop\фото сад\лето 2019\i (26)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1071546"/>
            <a:ext cx="1857388" cy="196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indows 10\Desktop\фото сад\лето 2019\i (32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3286124"/>
            <a:ext cx="225266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868" y="1142984"/>
            <a:ext cx="235745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Радость, видите, какая!</a:t>
            </a:r>
          </a:p>
          <a:p>
            <a:r>
              <a:rPr lang="ru-RU" sz="1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 нас радуга сияет!</a:t>
            </a:r>
          </a:p>
          <a:p>
            <a:r>
              <a:rPr lang="ru-RU" sz="1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Краски дивной красоты</a:t>
            </a:r>
          </a:p>
          <a:p>
            <a:r>
              <a:rPr lang="ru-RU" sz="1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 веселой Ра-дуги.</a:t>
            </a:r>
          </a:p>
          <a:p>
            <a:r>
              <a:rPr lang="ru-RU" sz="15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Семь цветов сложились вместе, словно ноты дружной песни.</a:t>
            </a:r>
            <a:endParaRPr lang="ru-RU" sz="1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44.radikal.ru/i105/1108/8c/6541d46a5900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71868" y="1714488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</a:t>
            </a:r>
            <a:endParaRPr lang="ru-RU" dirty="0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0"/>
            <a:ext cx="24237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4414" y="1071546"/>
            <a:ext cx="18573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Для чего нужны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 нам сказки?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Что в них 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ищет человек?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Может быть 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добро и ласку,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Может быть 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вчерашний снег.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В сказке радость 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побеждает,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Сказка учит 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нас любить.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В сказке звери 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оживают,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Начинают</a:t>
            </a:r>
          </a:p>
          <a:p>
            <a:r>
              <a:rPr lang="ru-RU" dirty="0" smtClean="0">
                <a:solidFill>
                  <a:srgbClr val="ED1361"/>
                </a:solidFill>
                <a:latin typeface="Times New Roman" pitchFamily="18" charset="0"/>
                <a:cs typeface="Times New Roman" pitchFamily="18" charset="0"/>
              </a:rPr>
              <a:t>говорить.</a:t>
            </a:r>
            <a:endParaRPr lang="ru-RU" dirty="0">
              <a:solidFill>
                <a:srgbClr val="ED136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Windows 10\Desktop\фото сад\лето 2019\изображение_viber_2019-07-19_11-11-4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071546"/>
            <a:ext cx="521497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387</Words>
  <Application>Microsoft Office PowerPoint</Application>
  <PresentationFormat>Экран (4:3)</PresentationFormat>
  <Paragraphs>89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48</cp:revision>
  <dcterms:created xsi:type="dcterms:W3CDTF">2019-07-19T05:25:54Z</dcterms:created>
  <dcterms:modified xsi:type="dcterms:W3CDTF">2019-09-26T06:03:32Z</dcterms:modified>
</cp:coreProperties>
</file>