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3878-89E4-47BD-BB0F-2D159725BB2E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E5B5-3788-4FF6-8D4F-8B4A20E8F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3878-89E4-47BD-BB0F-2D159725BB2E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E5B5-3788-4FF6-8D4F-8B4A20E8F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3878-89E4-47BD-BB0F-2D159725BB2E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E5B5-3788-4FF6-8D4F-8B4A20E8F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3878-89E4-47BD-BB0F-2D159725BB2E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E5B5-3788-4FF6-8D4F-8B4A20E8F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3878-89E4-47BD-BB0F-2D159725BB2E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E5B5-3788-4FF6-8D4F-8B4A20E8F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3878-89E4-47BD-BB0F-2D159725BB2E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E5B5-3788-4FF6-8D4F-8B4A20E8F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3878-89E4-47BD-BB0F-2D159725BB2E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E5B5-3788-4FF6-8D4F-8B4A20E8F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3878-89E4-47BD-BB0F-2D159725BB2E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E5B5-3788-4FF6-8D4F-8B4A20E8F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3878-89E4-47BD-BB0F-2D159725BB2E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E5B5-3788-4FF6-8D4F-8B4A20E8F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3878-89E4-47BD-BB0F-2D159725BB2E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E5B5-3788-4FF6-8D4F-8B4A20E8F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3878-89E4-47BD-BB0F-2D159725BB2E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E5B5-3788-4FF6-8D4F-8B4A20E8F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3878-89E4-47BD-BB0F-2D159725BB2E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EE5B5-3788-4FF6-8D4F-8B4A20E8F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3568" y="525608"/>
            <a:ext cx="7632848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Русская народная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подвижная игра "Ручеек“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Знакомство с традициями русского народа на основе русских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народных игр, развивать ловкость, быстроту, слуховое внимание, умение согласовывать движения со словами текста.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1" name="Рисунок 10" descr="C:\Users\Администратор\Desktop\Новая папка (2)\DSC050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442798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Администратор\Desktop\Новая папка (2)\DSC050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17646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истратор\Desktop\Новая папка (2)\DSC05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75252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истратор\Desktop\Новая папка (2)\DSC050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7880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680520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Администратор\Desktop\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3212976"/>
            <a:ext cx="48245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03648" y="301879"/>
            <a:ext cx="6696744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Подвижная игра «У медведя во бору »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3528" y="817843"/>
            <a:ext cx="8568952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Развивать у детей выдержку, умение выполнять движения по сигналу, навык коллективного движения. Упражнять в беге по определенному направлению,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увертыванием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развивать речь.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C:\Users\Администратор\Desktop\Новая папка (3)\DSC050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7358114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истратор\Desktop\Новая папка (3)\DSC050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504056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истратор\Desktop\Новая папка (3)\DSC050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4644008" cy="3645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истратор\Desktop\Новая папка (3)\DSC050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12976"/>
            <a:ext cx="464400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истратор\Desktop\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956" y="3140968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C:\Users\Администратор\Desktop\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4788023" cy="359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50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GYPNORION</dc:creator>
  <cp:lastModifiedBy>пк</cp:lastModifiedBy>
  <cp:revision>5</cp:revision>
  <dcterms:created xsi:type="dcterms:W3CDTF">2020-01-21T18:02:28Z</dcterms:created>
  <dcterms:modified xsi:type="dcterms:W3CDTF">2020-02-11T10:33:00Z</dcterms:modified>
</cp:coreProperties>
</file>