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1357298"/>
            <a:ext cx="764386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0" b="1" dirty="0" smtClean="0">
                <a:solidFill>
                  <a:srgbClr val="002060"/>
                </a:solidFill>
              </a:rPr>
              <a:t>Спортивный </a:t>
            </a:r>
            <a:r>
              <a:rPr lang="ru-RU" sz="5500" b="1" dirty="0" smtClean="0">
                <a:solidFill>
                  <a:srgbClr val="002060"/>
                </a:solidFill>
              </a:rPr>
              <a:t> праздник </a:t>
            </a:r>
            <a:endParaRPr lang="ru-RU" sz="5500" b="1" dirty="0" smtClean="0">
              <a:solidFill>
                <a:srgbClr val="002060"/>
              </a:solidFill>
            </a:endParaRPr>
          </a:p>
          <a:p>
            <a:r>
              <a:rPr lang="ru-RU" sz="4000" dirty="0" smtClean="0">
                <a:solidFill>
                  <a:srgbClr val="002060"/>
                </a:solidFill>
              </a:rPr>
              <a:t>             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                Гр. «Незнайка»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Вос -</a:t>
            </a:r>
            <a:r>
              <a:rPr lang="ru-RU" sz="4000" b="1" dirty="0" smtClean="0">
                <a:solidFill>
                  <a:srgbClr val="002060"/>
                </a:solidFill>
              </a:rPr>
              <a:t>ли: Георгиевская Н.В.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               Деткова Н.А.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4434.jpg"/>
          <p:cNvPicPr>
            <a:picLocks noChangeAspect="1"/>
          </p:cNvPicPr>
          <p:nvPr/>
        </p:nvPicPr>
        <p:blipFill>
          <a:blip r:embed="rId3" cstate="print"/>
          <a:srcRect l="19364" t="17707" r="-133" b="15624"/>
          <a:stretch>
            <a:fillRect/>
          </a:stretch>
        </p:blipFill>
        <p:spPr>
          <a:xfrm>
            <a:off x="3428992" y="1500174"/>
            <a:ext cx="4143404" cy="4572032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57686" y="64291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Угощение!</a:t>
            </a:r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4541.jpg"/>
          <p:cNvPicPr>
            <a:picLocks noChangeAspect="1"/>
          </p:cNvPicPr>
          <p:nvPr/>
        </p:nvPicPr>
        <p:blipFill>
          <a:blip r:embed="rId3" cstate="print"/>
          <a:srcRect l="17971" t="9375" r="1260" b="17708"/>
          <a:stretch>
            <a:fillRect/>
          </a:stretch>
        </p:blipFill>
        <p:spPr>
          <a:xfrm>
            <a:off x="2071670" y="2285992"/>
            <a:ext cx="3255532" cy="3929090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5" name="Рисунок 4" descr="IMG_20191015_104551.jpg"/>
          <p:cNvPicPr>
            <a:picLocks noChangeAspect="1"/>
          </p:cNvPicPr>
          <p:nvPr/>
        </p:nvPicPr>
        <p:blipFill>
          <a:blip r:embed="rId4" cstate="print"/>
          <a:srcRect l="33422" t="19791" r="17838" b="35417"/>
          <a:stretch>
            <a:fillRect/>
          </a:stretch>
        </p:blipFill>
        <p:spPr>
          <a:xfrm>
            <a:off x="5736605" y="428604"/>
            <a:ext cx="3081803" cy="3786214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00760" y="4857760"/>
            <a:ext cx="3443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  НАГРАДА!</a:t>
            </a:r>
            <a:endParaRPr lang="ru-RU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4812.jpg"/>
          <p:cNvPicPr>
            <a:picLocks noChangeAspect="1"/>
          </p:cNvPicPr>
          <p:nvPr/>
        </p:nvPicPr>
        <p:blipFill>
          <a:blip r:embed="rId3" cstate="print"/>
          <a:srcRect l="-133" t="18750" r="-133" b="32292"/>
          <a:stretch>
            <a:fillRect/>
          </a:stretch>
        </p:blipFill>
        <p:spPr>
          <a:xfrm>
            <a:off x="2143108" y="1000108"/>
            <a:ext cx="6547977" cy="4274374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14744" y="5715016"/>
            <a:ext cx="4134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Фото на память.</a:t>
            </a:r>
            <a:endParaRPr lang="ru-RU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" y="0"/>
            <a:ext cx="91384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2143116"/>
            <a:ext cx="7442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Спасибо за внимание. </a:t>
            </a:r>
          </a:p>
          <a:p>
            <a:r>
              <a:rPr lang="ru-RU" sz="4800" dirty="0" smtClean="0"/>
              <a:t>До новых встреч!!!!!!!!!</a:t>
            </a:r>
            <a:endParaRPr lang="ru-RU" sz="4800" dirty="0"/>
          </a:p>
        </p:txBody>
      </p:sp>
      <p:pic>
        <p:nvPicPr>
          <p:cNvPr id="5" name="Рисунок 4" descr="0_942ad_f36cc611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4143380"/>
            <a:ext cx="1365622" cy="21063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858000"/>
          </a:xfrm>
          <a:prstGeom prst="rect">
            <a:avLst/>
          </a:prstGeom>
        </p:spPr>
      </p:pic>
      <p:pic>
        <p:nvPicPr>
          <p:cNvPr id="5" name="Рисунок 4" descr="IMG_20191015_095907.jpg"/>
          <p:cNvPicPr>
            <a:picLocks noChangeAspect="1"/>
          </p:cNvPicPr>
          <p:nvPr/>
        </p:nvPicPr>
        <p:blipFill>
          <a:blip r:embed="rId3" cstate="print"/>
          <a:srcRect l="13167" t="4741" r="16578" b="19791"/>
          <a:stretch>
            <a:fillRect/>
          </a:stretch>
        </p:blipFill>
        <p:spPr>
          <a:xfrm>
            <a:off x="2201828" y="2071678"/>
            <a:ext cx="2785720" cy="4000528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6" name="Рисунок 5" descr="IMG_20191015_100235.jpg"/>
          <p:cNvPicPr>
            <a:picLocks noChangeAspect="1"/>
          </p:cNvPicPr>
          <p:nvPr/>
        </p:nvPicPr>
        <p:blipFill>
          <a:blip r:embed="rId4" cstate="print"/>
          <a:srcRect t="7291" r="51393" b="44792"/>
          <a:stretch>
            <a:fillRect/>
          </a:stretch>
        </p:blipFill>
        <p:spPr>
          <a:xfrm>
            <a:off x="5857884" y="571480"/>
            <a:ext cx="2805198" cy="3857652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72132" y="4929198"/>
            <a:ext cx="28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Пора начинать праздник.</a:t>
            </a: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858000"/>
          </a:xfrm>
          <a:prstGeom prst="rect">
            <a:avLst/>
          </a:prstGeom>
        </p:spPr>
      </p:pic>
      <p:pic>
        <p:nvPicPr>
          <p:cNvPr id="5" name="Рисунок 4" descr="IMG_20191015_100316.jpg"/>
          <p:cNvPicPr>
            <a:picLocks noChangeAspect="1"/>
          </p:cNvPicPr>
          <p:nvPr/>
        </p:nvPicPr>
        <p:blipFill>
          <a:blip r:embed="rId3" cstate="print"/>
          <a:srcRect t="17708" r="-1526" b="30208"/>
          <a:stretch>
            <a:fillRect/>
          </a:stretch>
        </p:blipFill>
        <p:spPr>
          <a:xfrm>
            <a:off x="2428860" y="857232"/>
            <a:ext cx="6357982" cy="4360486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57554" y="5643578"/>
            <a:ext cx="552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Наша команда готова!!!!!</a:t>
            </a:r>
            <a:endParaRPr lang="ru-RU" sz="3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929462"/>
          </a:xfrm>
          <a:prstGeom prst="rect">
            <a:avLst/>
          </a:prstGeom>
        </p:spPr>
      </p:pic>
      <p:pic>
        <p:nvPicPr>
          <p:cNvPr id="3" name="Рисунок 2" descr="IMG_20191015_104623.jpg"/>
          <p:cNvPicPr>
            <a:picLocks noChangeAspect="1"/>
          </p:cNvPicPr>
          <p:nvPr/>
        </p:nvPicPr>
        <p:blipFill>
          <a:blip r:embed="rId3" cstate="print"/>
          <a:srcRect l="1260" t="16666" b="39583"/>
          <a:stretch>
            <a:fillRect/>
          </a:stretch>
        </p:blipFill>
        <p:spPr>
          <a:xfrm>
            <a:off x="2214546" y="1357298"/>
            <a:ext cx="6215106" cy="3681493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28926" y="5500702"/>
            <a:ext cx="672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 наши мамы за нас будут  болеть!</a:t>
            </a:r>
            <a:endParaRPr lang="ru-RU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929462"/>
          </a:xfrm>
          <a:prstGeom prst="rect">
            <a:avLst/>
          </a:prstGeom>
        </p:spPr>
      </p:pic>
      <p:pic>
        <p:nvPicPr>
          <p:cNvPr id="6" name="Рисунок 5" descr="IMG_20191015_100410.jpg"/>
          <p:cNvPicPr>
            <a:picLocks noChangeAspect="1"/>
          </p:cNvPicPr>
          <p:nvPr/>
        </p:nvPicPr>
        <p:blipFill>
          <a:blip r:embed="rId3" cstate="print"/>
          <a:srcRect l="11008" t="14583" r="6830"/>
          <a:stretch>
            <a:fillRect/>
          </a:stretch>
        </p:blipFill>
        <p:spPr>
          <a:xfrm>
            <a:off x="1714480" y="428604"/>
            <a:ext cx="3143272" cy="4101130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7" name="Рисунок 6" descr="IMG_20191015_100507.jpg"/>
          <p:cNvPicPr>
            <a:picLocks noChangeAspect="1"/>
          </p:cNvPicPr>
          <p:nvPr/>
        </p:nvPicPr>
        <p:blipFill>
          <a:blip r:embed="rId4" cstate="print"/>
          <a:srcRect l="22281" t="9375" r="20756" b="30208"/>
          <a:stretch>
            <a:fillRect/>
          </a:stretch>
        </p:blipFill>
        <p:spPr>
          <a:xfrm>
            <a:off x="5429256" y="1809374"/>
            <a:ext cx="3031938" cy="4299095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14546" y="4929198"/>
            <a:ext cx="300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 нам в гости пришла красавица Осень.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0803.jpg"/>
          <p:cNvPicPr>
            <a:picLocks noChangeAspect="1"/>
          </p:cNvPicPr>
          <p:nvPr/>
        </p:nvPicPr>
        <p:blipFill>
          <a:blip r:embed="rId3" cstate="print"/>
          <a:srcRect t="6250" r="1260"/>
          <a:stretch>
            <a:fillRect/>
          </a:stretch>
        </p:blipFill>
        <p:spPr>
          <a:xfrm>
            <a:off x="1714480" y="2143116"/>
            <a:ext cx="3151721" cy="4000504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5" name="Рисунок 4" descr="IMG_20191015_101756.jpg"/>
          <p:cNvPicPr>
            <a:picLocks noChangeAspect="1"/>
          </p:cNvPicPr>
          <p:nvPr/>
        </p:nvPicPr>
        <p:blipFill>
          <a:blip r:embed="rId4" cstate="print"/>
          <a:srcRect l="38859" b="45833"/>
          <a:stretch>
            <a:fillRect/>
          </a:stretch>
        </p:blipFill>
        <p:spPr>
          <a:xfrm>
            <a:off x="5429256" y="285728"/>
            <a:ext cx="3196787" cy="3786214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29257" y="4572008"/>
            <a:ext cx="3429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Соревнования начались… Кто быстрее?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2232.jpg"/>
          <p:cNvPicPr>
            <a:picLocks noChangeAspect="1"/>
          </p:cNvPicPr>
          <p:nvPr/>
        </p:nvPicPr>
        <p:blipFill>
          <a:blip r:embed="rId3" cstate="print"/>
          <a:srcRect l="16578" t="9375" r="22148" b="31250"/>
          <a:stretch>
            <a:fillRect/>
          </a:stretch>
        </p:blipFill>
        <p:spPr>
          <a:xfrm>
            <a:off x="1643042" y="1928802"/>
            <a:ext cx="3143272" cy="4071966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5" name="Рисунок 4" descr="IMG_20191015_102645.jpg"/>
          <p:cNvPicPr>
            <a:picLocks noChangeAspect="1"/>
          </p:cNvPicPr>
          <p:nvPr/>
        </p:nvPicPr>
        <p:blipFill>
          <a:blip r:embed="rId4" cstate="print"/>
          <a:srcRect t="18750" r="17971"/>
          <a:stretch>
            <a:fillRect/>
          </a:stretch>
        </p:blipFill>
        <p:spPr>
          <a:xfrm>
            <a:off x="5357818" y="357166"/>
            <a:ext cx="3236935" cy="4286256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57884" y="5286388"/>
            <a:ext cx="2442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Кто</a:t>
            </a:r>
            <a:r>
              <a:rPr lang="ru-RU" sz="3200" dirty="0" smtClean="0"/>
              <a:t> веселее?</a:t>
            </a:r>
            <a:endParaRPr lang="ru-RU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2950.jpg"/>
          <p:cNvPicPr>
            <a:picLocks noChangeAspect="1"/>
          </p:cNvPicPr>
          <p:nvPr/>
        </p:nvPicPr>
        <p:blipFill>
          <a:blip r:embed="rId3" cstate="print"/>
          <a:srcRect t="3125" r="2652"/>
          <a:stretch>
            <a:fillRect/>
          </a:stretch>
        </p:blipFill>
        <p:spPr>
          <a:xfrm>
            <a:off x="1785918" y="2000240"/>
            <a:ext cx="3168128" cy="4214818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pic>
        <p:nvPicPr>
          <p:cNvPr id="5" name="Рисунок 4" descr="IMG_20191015_103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357166"/>
            <a:ext cx="3259624" cy="4357694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72132" y="5214950"/>
            <a:ext cx="329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 кто сильнее?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" y="0"/>
            <a:ext cx="9138462" cy="6858000"/>
          </a:xfrm>
          <a:prstGeom prst="rect">
            <a:avLst/>
          </a:prstGeom>
        </p:spPr>
      </p:pic>
      <p:pic>
        <p:nvPicPr>
          <p:cNvPr id="3" name="Рисунок 2" descr="IMG_20191015_103454.jpg"/>
          <p:cNvPicPr>
            <a:picLocks noChangeAspect="1"/>
          </p:cNvPicPr>
          <p:nvPr/>
        </p:nvPicPr>
        <p:blipFill>
          <a:blip r:embed="rId3" cstate="print"/>
          <a:srcRect l="23541" r="-133" b="23958"/>
          <a:stretch>
            <a:fillRect/>
          </a:stretch>
        </p:blipFill>
        <p:spPr>
          <a:xfrm>
            <a:off x="3571868" y="428604"/>
            <a:ext cx="3429024" cy="4551229"/>
          </a:xfrm>
          <a:prstGeom prst="rect">
            <a:avLst/>
          </a:prstGeom>
          <a:ln w="76200">
            <a:solidFill>
              <a:srgbClr val="3333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00496" y="5357826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Были интересные игры с Осенью..</a:t>
            </a:r>
            <a:endParaRPr lang="ru-RU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80</Words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22</cp:revision>
  <dcterms:created xsi:type="dcterms:W3CDTF">2019-10-18T17:46:31Z</dcterms:created>
  <dcterms:modified xsi:type="dcterms:W3CDTF">2019-11-16T16:07:16Z</dcterms:modified>
</cp:coreProperties>
</file>