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9" r:id="rId5"/>
    <p:sldId id="258" r:id="rId6"/>
    <p:sldId id="259" r:id="rId7"/>
    <p:sldId id="260" r:id="rId8"/>
    <p:sldId id="266" r:id="rId9"/>
    <p:sldId id="262" r:id="rId10"/>
    <p:sldId id="263" r:id="rId11"/>
    <p:sldId id="264" r:id="rId12"/>
    <p:sldId id="26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advClick="0"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67" y="299819"/>
            <a:ext cx="12192000" cy="21672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Проект по познавательному развитию Правила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дорожного движения ДЛЯ ДЕТЕЙ </a:t>
            </a: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</a:rPr>
              <a:t>ДОШкОЛЬНОГО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 ВОЗРАСТА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39434" y="3832413"/>
            <a:ext cx="4383741" cy="19587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ВЫПОЛНИЛИ ВОСПИТАТЕЛИ </a:t>
            </a:r>
          </a:p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МДОУ №114  старшей группы </a:t>
            </a:r>
          </a:p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Аляпышева С.Л.</a:t>
            </a:r>
          </a:p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Можаева И.Н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2487056"/>
            <a:ext cx="4299303" cy="437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56752502"/>
      </p:ext>
    </p:extLst>
  </p:cSld>
  <p:clrMapOvr>
    <a:masterClrMapping/>
  </p:clrMapOvr>
  <p:transition advClick="0" advTm="13148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212" y="482599"/>
            <a:ext cx="7191022" cy="539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927600" cy="657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379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должен знать ты с детских пор</a:t>
            </a:r>
            <a:r>
              <a:rPr lang="ru-RU" dirty="0" smtClean="0"/>
              <a:t>, о чём </a:t>
            </a:r>
            <a:r>
              <a:rPr lang="ru-RU" dirty="0" smtClean="0"/>
              <a:t>сигналит светофор, о том ,что переходы помогут </a:t>
            </a:r>
            <a:r>
              <a:rPr lang="ru-RU" dirty="0" smtClean="0"/>
              <a:t>пешеходу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2145395"/>
      </p:ext>
    </p:extLst>
  </p:cSld>
  <p:clrMapOvr>
    <a:masterClrMapping/>
  </p:clrMapOvr>
  <p:transition advClick="0" advTm="11179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Девочки и мальчики </a:t>
            </a:r>
            <a:r>
              <a:rPr lang="ru-RU" dirty="0" smtClean="0"/>
              <a:t>, все</a:t>
            </a:r>
            <a:r>
              <a:rPr lang="ru-RU" dirty="0" smtClean="0"/>
              <a:t>, без исключения , изучайте правила дорожного движения!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960533" cy="447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6621" y="0"/>
            <a:ext cx="5915379" cy="443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54763647"/>
      </p:ext>
    </p:extLst>
  </p:cSld>
  <p:clrMapOvr>
    <a:masterClrMapping/>
  </p:clrMapOvr>
  <p:transition advClick="0" advTm="10713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412" y="4470399"/>
            <a:ext cx="8534400" cy="1507067"/>
          </a:xfrm>
        </p:spPr>
        <p:txBody>
          <a:bodyPr/>
          <a:lstStyle/>
          <a:p>
            <a:r>
              <a:rPr lang="ru-RU" dirty="0" smtClean="0"/>
              <a:t>Вот какие знаем знаки мы!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25501" y="-825502"/>
            <a:ext cx="4953000" cy="660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3690" y="440266"/>
            <a:ext cx="5678310" cy="42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86548232"/>
      </p:ext>
    </p:extLst>
  </p:cSld>
  <p:clrMapOvr>
    <a:masterClrMapping/>
  </p:clrMapOvr>
  <p:transition advClick="0" advTm="11098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2268" y="567266"/>
            <a:ext cx="7179732" cy="53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22333" cy="682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Спасибо! Соблюдайте правила дорожного движения!!!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690549"/>
      </p:ext>
    </p:extLst>
  </p:cSld>
  <p:clrMapOvr>
    <a:masterClrMapping/>
  </p:clrMapOvr>
  <p:transition advClick="0" advTm="10266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273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26703249"/>
      </p:ext>
    </p:extLst>
  </p:cSld>
  <p:clrMapOvr>
    <a:masterClrMapping/>
  </p:clrMapOvr>
  <p:transition advClick="0" advTm="6994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839" y="5350933"/>
            <a:ext cx="8534400" cy="1507067"/>
          </a:xfrm>
        </p:spPr>
        <p:txBody>
          <a:bodyPr/>
          <a:lstStyle/>
          <a:p>
            <a:r>
              <a:rPr lang="ru-RU" dirty="0" smtClean="0"/>
              <a:t>Картотека для работы с детьми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69899">
            <a:off x="349810" y="702746"/>
            <a:ext cx="5832701" cy="437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38777">
            <a:off x="5737197" y="815801"/>
            <a:ext cx="5894453" cy="442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54767087"/>
      </p:ext>
    </p:extLst>
  </p:cSld>
  <p:clrMapOvr>
    <a:masterClrMapping/>
  </p:clrMapOvr>
  <p:transition advClick="0" advTm="8108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Картотека для работы с детьми  родителями.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373949">
            <a:off x="742950" y="685800"/>
            <a:ext cx="4819650" cy="361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39012">
            <a:off x="5865813" y="685800"/>
            <a:ext cx="4819650" cy="361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24853053"/>
      </p:ext>
    </p:extLst>
  </p:cSld>
  <p:clrMapOvr>
    <a:masterClrMapping/>
  </p:clrMapOvr>
  <p:transition advClick="0" advTm="12114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520267" cy="672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8976" y="0"/>
            <a:ext cx="6103024" cy="676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79" y="5105399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Маленькому ни к чему ходить куда-то одному. не будь таким упрямым , всегда будь рядом с мамой 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5115856"/>
      </p:ext>
    </p:extLst>
  </p:cSld>
  <p:clrMapOvr>
    <a:masterClrMapping/>
  </p:clrMapOvr>
  <p:transition advClick="0" advTm="10041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703" y="4541120"/>
            <a:ext cx="8534400" cy="150706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Бывает улица очень </a:t>
            </a:r>
            <a:r>
              <a:rPr lang="ru-RU" sz="2800" dirty="0" err="1" smtClean="0"/>
              <a:t>опАсной</a:t>
            </a:r>
            <a:r>
              <a:rPr lang="ru-RU" sz="2800" dirty="0" smtClean="0"/>
              <a:t> </a:t>
            </a:r>
            <a:r>
              <a:rPr lang="ru-RU" sz="2800" dirty="0" smtClean="0"/>
              <a:t>и в городе, и в глуши</a:t>
            </a:r>
            <a:r>
              <a:rPr lang="ru-RU" sz="2800" dirty="0" smtClean="0"/>
              <a:t>. дорожные </a:t>
            </a:r>
            <a:r>
              <a:rPr lang="ru-RU" sz="2800" dirty="0" smtClean="0"/>
              <a:t>правила знать прекрасно все должны малыши.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17" y="127000"/>
            <a:ext cx="5564717" cy="417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812" y="146447"/>
            <a:ext cx="5538787" cy="4154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96852510"/>
      </p:ext>
    </p:extLst>
  </p:cSld>
  <p:clrMapOvr>
    <a:masterClrMapping/>
  </p:clrMapOvr>
  <p:transition advClick="0" advTm="11986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478" y="5350933"/>
            <a:ext cx="8534400" cy="1507067"/>
          </a:xfrm>
        </p:spPr>
        <p:txBody>
          <a:bodyPr/>
          <a:lstStyle/>
          <a:p>
            <a:r>
              <a:rPr lang="ru-RU" dirty="0" err="1" smtClean="0"/>
              <a:t>пазл</a:t>
            </a:r>
            <a:r>
              <a:rPr lang="ru-RU" dirty="0" smtClean="0"/>
              <a:t> </a:t>
            </a:r>
            <a:r>
              <a:rPr lang="ru-RU" dirty="0" smtClean="0"/>
              <a:t>дорожный знак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267" y="-1"/>
            <a:ext cx="5655733" cy="5956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453467" cy="593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7633117"/>
      </p:ext>
    </p:extLst>
  </p:cSld>
  <p:clrMapOvr>
    <a:masterClrMapping/>
  </p:clrMapOvr>
  <p:transition advClick="0" advTm="12013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5433" y="592666"/>
            <a:ext cx="5296567" cy="3972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626577" cy="496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дорожные не так уж и сложны , только в жизни правила очень всем нужны.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6714631"/>
      </p:ext>
    </p:extLst>
  </p:cSld>
  <p:clrMapOvr>
    <a:masterClrMapping/>
  </p:clrMapOvr>
  <p:transition advClick="0" advTm="762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68333" cy="649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6333" y="5783212"/>
            <a:ext cx="8534400" cy="838199"/>
          </a:xfrm>
        </p:spPr>
        <p:txBody>
          <a:bodyPr/>
          <a:lstStyle/>
          <a:p>
            <a:r>
              <a:rPr lang="ru-RU" dirty="0" smtClean="0"/>
              <a:t>Играем в игры по ПДД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8413" y="-1"/>
            <a:ext cx="7100710" cy="5325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05842379"/>
      </p:ext>
    </p:extLst>
  </p:cSld>
  <p:clrMapOvr>
    <a:masterClrMapping/>
  </p:clrMapOvr>
  <p:transition advClick="0" advTm="11043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86</TotalTime>
  <Words>145</Words>
  <Application>Microsoft Office PowerPoint</Application>
  <PresentationFormat>Произвольный</PresentationFormat>
  <Paragraphs>16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Сектор</vt:lpstr>
      <vt:lpstr>Проект по познавательному развитию Правила дорожного движения ДЛЯ ДЕТЕЙ ДОШкОЛЬНОГО ВОЗРАСТА</vt:lpstr>
      <vt:lpstr>Слайд 2</vt:lpstr>
      <vt:lpstr>Картотека для работы с детьми</vt:lpstr>
      <vt:lpstr>Картотека для работы с детьми  родителями.</vt:lpstr>
      <vt:lpstr>Маленькому ни к чему ходить куда-то одному. не будь таким упрямым , всегда будь рядом с мамой . </vt:lpstr>
      <vt:lpstr>Бывает улица очень опАсной и в городе, и в глуши. дорожные правила знать прекрасно все должны малыши.</vt:lpstr>
      <vt:lpstr>пазл дорожный знак</vt:lpstr>
      <vt:lpstr>Правила дорожные не так уж и сложны , только в жизни правила очень всем нужны.</vt:lpstr>
      <vt:lpstr>Играем в игры по ПДД</vt:lpstr>
      <vt:lpstr>И должен знать ты с детских пор, о чём сигналит светофор, о том ,что переходы помогут пешеходу</vt:lpstr>
      <vt:lpstr>Девочки и мальчики , все, без исключения , изучайте правила дорожного движения!</vt:lpstr>
      <vt:lpstr>Вот какие знаем знаки мы!</vt:lpstr>
      <vt:lpstr>Спасибо! Соблюдайте правила дорожного движения!!!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Пдд ДЛЯ ДЕТЕЙ ДОШЕОЛЬНОГО ВОЗРАСТА.</dc:title>
  <dc:creator>Иринка Бахвалова</dc:creator>
  <cp:lastModifiedBy>пк</cp:lastModifiedBy>
  <cp:revision>9</cp:revision>
  <dcterms:created xsi:type="dcterms:W3CDTF">2019-05-12T14:56:08Z</dcterms:created>
  <dcterms:modified xsi:type="dcterms:W3CDTF">2019-11-22T10:57:47Z</dcterms:modified>
</cp:coreProperties>
</file>