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9" r:id="rId3"/>
    <p:sldId id="276" r:id="rId4"/>
    <p:sldId id="272" r:id="rId5"/>
    <p:sldId id="271" r:id="rId6"/>
    <p:sldId id="269" r:id="rId7"/>
    <p:sldId id="266" r:id="rId8"/>
    <p:sldId id="265" r:id="rId9"/>
    <p:sldId id="274" r:id="rId10"/>
    <p:sldId id="264" r:id="rId11"/>
    <p:sldId id="27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23E2-541F-4F83-B9C0-BFE43E06BB37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B88CB-6F28-4892-934C-241F63004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9594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23E2-541F-4F83-B9C0-BFE43E06BB37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B88CB-6F28-4892-934C-241F63004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9594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23E2-541F-4F83-B9C0-BFE43E06BB37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B88CB-6F28-4892-934C-241F63004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9594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23E2-541F-4F83-B9C0-BFE43E06BB37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B88CB-6F28-4892-934C-241F63004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9594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23E2-541F-4F83-B9C0-BFE43E06BB37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B88CB-6F28-4892-934C-241F63004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9594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23E2-541F-4F83-B9C0-BFE43E06BB37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B88CB-6F28-4892-934C-241F63004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9594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23E2-541F-4F83-B9C0-BFE43E06BB37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B88CB-6F28-4892-934C-241F63004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9594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23E2-541F-4F83-B9C0-BFE43E06BB37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B88CB-6F28-4892-934C-241F63004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9594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23E2-541F-4F83-B9C0-BFE43E06BB37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B88CB-6F28-4892-934C-241F63004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9594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23E2-541F-4F83-B9C0-BFE43E06BB37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B88CB-6F28-4892-934C-241F63004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9594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23E2-541F-4F83-B9C0-BFE43E06BB37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B88CB-6F28-4892-934C-241F63004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9594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D23E2-541F-4F83-B9C0-BFE43E06BB37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B88CB-6F28-4892-934C-241F63004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9594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audio" Target="file:///E:\&#1050;%20&#1044;&#1053;&#1070;%20&#1052;&#1040;&#1058;&#1045;&#1056;&#1048;\&#1087;&#1077;&#1089;&#1085;&#1080;%20&#1076;&#1083;&#1103;%20&#1076;&#1077;&#1090;&#1077;&#1081;%20-%20&#1084;&#1072;&#1084;&#1086;&#1095;&#1082;&#1072;%20,&#1084;&#1080;&#1083;&#1072;&#1103;,&#1084;&#1072;&#1084;&#1072;%20&#1084;&#1086;&#1103;%20(1).mp3" TargetMode="Externa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0.wav"/><Relationship Id="rId6" Type="http://schemas.openxmlformats.org/officeDocument/2006/relationships/image" Target="../media/image4.png"/><Relationship Id="rId5" Type="http://schemas.openxmlformats.org/officeDocument/2006/relationships/image" Target="../media/image17.jpeg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.wav"/><Relationship Id="rId5" Type="http://schemas.openxmlformats.org/officeDocument/2006/relationships/image" Target="../media/image4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.wav"/><Relationship Id="rId5" Type="http://schemas.openxmlformats.org/officeDocument/2006/relationships/image" Target="../media/image4.pn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3.wav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5.wav"/><Relationship Id="rId6" Type="http://schemas.openxmlformats.org/officeDocument/2006/relationships/image" Target="../media/image4.png"/><Relationship Id="rId5" Type="http://schemas.openxmlformats.org/officeDocument/2006/relationships/image" Target="../media/image10.jpeg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7.wav"/><Relationship Id="rId6" Type="http://schemas.openxmlformats.org/officeDocument/2006/relationships/image" Target="../media/image4.png"/><Relationship Id="rId5" Type="http://schemas.openxmlformats.org/officeDocument/2006/relationships/image" Target="../media/image14.jpeg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6" Type="http://schemas.openxmlformats.org/officeDocument/2006/relationships/image" Target="../media/image4.png"/><Relationship Id="rId5" Type="http://schemas.openxmlformats.org/officeDocument/2006/relationships/image" Target="../media/image15.jpeg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9.wav"/><Relationship Id="rId6" Type="http://schemas.openxmlformats.org/officeDocument/2006/relationships/image" Target="../media/image4.png"/><Relationship Id="rId5" Type="http://schemas.openxmlformats.org/officeDocument/2006/relationships/image" Target="../media/image16.jpe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4692535_slgg_20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17" y="-44068"/>
            <a:ext cx="9144000" cy="6902068"/>
          </a:xfrm>
          <a:prstGeom prst="rect">
            <a:avLst/>
          </a:prstGeom>
        </p:spPr>
      </p:pic>
      <p:pic>
        <p:nvPicPr>
          <p:cNvPr id="3" name="Рисунок 2" descr="hello_html_m397f4c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58150" y="5505450"/>
            <a:ext cx="1085850" cy="1352550"/>
          </a:xfrm>
          <a:prstGeom prst="rect">
            <a:avLst/>
          </a:prstGeom>
        </p:spPr>
      </p:pic>
      <p:pic>
        <p:nvPicPr>
          <p:cNvPr id="4" name="Рисунок 3" descr="54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-1"/>
            <a:ext cx="8748464" cy="6824595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499992" y="5949280"/>
            <a:ext cx="3456384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25.11.2019 год</a:t>
            </a:r>
            <a:endParaRPr lang="ru-RU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6" name="песни для детей - мамочка ,милая,мама моя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~PP198.WAV">
            <a:hlinkClick r:id="" action="ppaction://media"/>
          </p:cNvPr>
          <p:cNvPicPr>
            <a:picLocks noRot="1" noChangeAspect="1"/>
          </p:cNvPicPr>
          <p:nvPr>
            <a:wavAudioFile r:embed="rId2" name="~PP198.WAV"/>
          </p:nvPr>
        </p:nvPicPr>
        <p:blipFill>
          <a:blip r:embed="rId8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333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55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4692535_slgg_2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hello_html_m397f4c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8344" y="4869160"/>
            <a:ext cx="1085850" cy="135255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210146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Monotype Corsiva" pitchFamily="66" charset="0"/>
              </a:rPr>
              <a:t>Очень маму я люблю, ей конфетку подарю!</a:t>
            </a:r>
            <a:endParaRPr lang="ru-RU" sz="4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0SB03U-lxCg.jpg"/>
          <p:cNvPicPr>
            <a:picLocks noChangeAspect="1"/>
          </p:cNvPicPr>
          <p:nvPr/>
        </p:nvPicPr>
        <p:blipFill>
          <a:blip r:embed="rId5" cstate="print"/>
          <a:srcRect t="4412" r="15074"/>
          <a:stretch>
            <a:fillRect/>
          </a:stretch>
        </p:blipFill>
        <p:spPr>
          <a:xfrm rot="5400000">
            <a:off x="2746014" y="1654586"/>
            <a:ext cx="5020123" cy="4824536"/>
          </a:xfrm>
          <a:prstGeom prst="rect">
            <a:avLst/>
          </a:prstGeom>
        </p:spPr>
      </p:pic>
      <p:pic>
        <p:nvPicPr>
          <p:cNvPr id="6" name="~PP450.WAV">
            <a:hlinkClick r:id="" action="ppaction://media"/>
          </p:cNvPr>
          <p:cNvPicPr>
            <a:picLocks noRot="1" noChangeAspect="1"/>
          </p:cNvPicPr>
          <p:nvPr>
            <a:wavAudioFile r:embed="rId1" name="~PP450.WAV"/>
          </p:nvPr>
        </p:nvPicPr>
        <p:blipFill>
          <a:blip r:embed="rId6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232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4692535_slgg_2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hello_html_m397f4c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8344" y="4869160"/>
            <a:ext cx="1085850" cy="135255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589066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Спасибо вам, мамы!</a:t>
            </a:r>
            <a:r>
              <a:rPr lang="ru-RU" sz="3600" dirty="0" smtClean="0">
                <a:latin typeface="Monotype Corsiva" pitchFamily="66" charset="0"/>
              </a:rPr>
              <a:t/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Monotype Corsiva" pitchFamily="66" charset="0"/>
              </a:rPr>
              <a:t>И пусть каждой из вас почаще </a:t>
            </a:r>
            <a:br>
              <a:rPr lang="ru-RU" sz="3600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Monotype Corsiva" pitchFamily="66" charset="0"/>
              </a:rPr>
              <a:t>говорят</a:t>
            </a:r>
            <a:br>
              <a:rPr lang="ru-RU" sz="3600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Monotype Corsiva" pitchFamily="66" charset="0"/>
              </a:rPr>
              <a:t>теплые слова ваши любимые дети!</a:t>
            </a:r>
            <a:br>
              <a:rPr lang="ru-RU" sz="3600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Monotype Corsiva" pitchFamily="66" charset="0"/>
              </a:rPr>
              <a:t>Пусть на их лицах, светится улыбка</a:t>
            </a:r>
            <a:br>
              <a:rPr lang="ru-RU" sz="3600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3600" dirty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sz="3600" dirty="0" smtClean="0">
                <a:solidFill>
                  <a:srgbClr val="0070C0"/>
                </a:solidFill>
                <a:latin typeface="Monotype Corsiva" pitchFamily="66" charset="0"/>
              </a:rPr>
              <a:t>и радостные искорки сверкают в глазах,</a:t>
            </a:r>
            <a:br>
              <a:rPr lang="ru-RU" sz="3600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Monotype Corsiva" pitchFamily="66" charset="0"/>
              </a:rPr>
              <a:t>когда вы вместе!</a:t>
            </a:r>
            <a:endParaRPr lang="ru-RU" sz="36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6" name="~PP3147.WAV">
            <a:hlinkClick r:id="" action="ppaction://media"/>
          </p:cNvPr>
          <p:cNvPicPr>
            <a:picLocks noRot="1" noChangeAspect="1"/>
          </p:cNvPicPr>
          <p:nvPr>
            <a:wavAudioFile r:embed="rId1" name="~PP3147.WAV"/>
          </p:nvPr>
        </p:nvPicPr>
        <p:blipFill>
          <a:blip r:embed="rId5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274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4692535_slgg_2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hello_html_m397f4c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8344" y="4869160"/>
            <a:ext cx="1085850" cy="135255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99592" y="1196752"/>
            <a:ext cx="7488832" cy="496855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Что таится в слове мама?</a:t>
            </a:r>
            <a:b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Человек — любимый самый,</a:t>
            </a:r>
            <a:b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Самый лучший, дорогой,</a:t>
            </a:r>
            <a:b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Самый милый и родной!</a:t>
            </a:r>
            <a:b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А еще — любовь и ласка,</a:t>
            </a:r>
            <a:b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На ночь — маленькая сказка,</a:t>
            </a:r>
            <a:b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В ней — добро, и в ней — тепло,</a:t>
            </a:r>
            <a:b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Рядом с ней — всегда светло...</a:t>
            </a:r>
            <a:b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6" name="~PP3147.WAV">
            <a:hlinkClick r:id="" action="ppaction://media"/>
          </p:cNvPr>
          <p:cNvPicPr>
            <a:picLocks noRot="1" noChangeAspect="1"/>
          </p:cNvPicPr>
          <p:nvPr>
            <a:wavAudioFile r:embed="rId1" name="~PP3147.WAV"/>
          </p:nvPr>
        </p:nvPicPr>
        <p:blipFill>
          <a:blip r:embed="rId5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274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4692535_slgg_2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6552" y="0"/>
            <a:ext cx="9144000" cy="6858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3" name="Рисунок 2" descr="hello_html_m397f4c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58150" y="5505450"/>
            <a:ext cx="1085850" cy="1352550"/>
          </a:xfrm>
          <a:prstGeom prst="rect">
            <a:avLst/>
          </a:prstGeom>
        </p:spPr>
      </p:pic>
      <p:pic>
        <p:nvPicPr>
          <p:cNvPr id="5" name="Рисунок 4" descr="0Oqvg-79YZ4.jpg"/>
          <p:cNvPicPr>
            <a:picLocks noChangeAspect="1"/>
          </p:cNvPicPr>
          <p:nvPr/>
        </p:nvPicPr>
        <p:blipFill>
          <a:blip r:embed="rId5" cstate="print"/>
          <a:srcRect t="15385" r="2692"/>
          <a:stretch>
            <a:fillRect/>
          </a:stretch>
        </p:blipFill>
        <p:spPr>
          <a:xfrm>
            <a:off x="-27607" y="0"/>
            <a:ext cx="9064102" cy="667607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547664" y="5344716"/>
            <a:ext cx="5857158" cy="151328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Я мальчишка небольшой,</a:t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Но с огромною душой,</a:t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Очень мамочку люблю,</a:t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Ей цветочки подарю</a:t>
            </a:r>
            <a:r>
              <a:rPr lang="ru-RU" sz="2400" b="1" dirty="0" smtClean="0">
                <a:solidFill>
                  <a:srgbClr val="FF0000"/>
                </a:solidFill>
              </a:rPr>
              <a:t>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7" name="~PP2613.WAV">
            <a:hlinkClick r:id="" action="ppaction://media"/>
          </p:cNvPr>
          <p:cNvPicPr>
            <a:picLocks noRot="1" noChangeAspect="1"/>
          </p:cNvPicPr>
          <p:nvPr>
            <a:wavAudioFile r:embed="rId1" name="~PP2613.WAV"/>
          </p:nvPr>
        </p:nvPicPr>
        <p:blipFill>
          <a:blip r:embed="rId6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85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4692535_slgg_2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hello_html_m397f4c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58150" y="5505450"/>
            <a:ext cx="1085850" cy="1352550"/>
          </a:xfrm>
          <a:prstGeom prst="rect">
            <a:avLst/>
          </a:prstGeom>
        </p:spPr>
      </p:pic>
      <p:pic>
        <p:nvPicPr>
          <p:cNvPr id="4" name="Рисунок 3" descr="QiufFNg90D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~PP576.WAV">
            <a:hlinkClick r:id="" action="ppaction://media"/>
          </p:cNvPr>
          <p:cNvPicPr>
            <a:picLocks noRot="1" noChangeAspect="1"/>
          </p:cNvPicPr>
          <p:nvPr>
            <a:wavAudioFile r:embed="rId1" name="~PP576.WAV"/>
          </p:nvPr>
        </p:nvPicPr>
        <p:blipFill>
          <a:blip r:embed="rId6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79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4692535_slgg_2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hello_html_m397f4c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8344" y="4869160"/>
            <a:ext cx="1085850" cy="1352550"/>
          </a:xfrm>
          <a:prstGeom prst="rect">
            <a:avLst/>
          </a:prstGeom>
        </p:spPr>
      </p:pic>
      <p:pic>
        <p:nvPicPr>
          <p:cNvPr id="4" name="Рисунок 3" descr="wpsDrqpJp0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214290"/>
            <a:ext cx="8477277" cy="6357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67744" y="4149080"/>
            <a:ext cx="3528392" cy="3168352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rgbClr val="C00000"/>
                </a:solidFill>
                <a:latin typeface="Monotype Corsiva" pitchFamily="66" charset="0"/>
                <a:cs typeface="Courier New" pitchFamily="49" charset="0"/>
              </a:rPr>
              <a:t>Будем маме помогать,</a:t>
            </a:r>
            <a:br>
              <a:rPr lang="ru-RU" sz="2200" b="1" dirty="0">
                <a:solidFill>
                  <a:srgbClr val="C00000"/>
                </a:solidFill>
                <a:latin typeface="Monotype Corsiva" pitchFamily="66" charset="0"/>
                <a:cs typeface="Courier New" pitchFamily="49" charset="0"/>
              </a:rPr>
            </a:br>
            <a:r>
              <a:rPr lang="ru-RU" sz="2200" b="1" dirty="0">
                <a:solidFill>
                  <a:srgbClr val="C00000"/>
                </a:solidFill>
                <a:latin typeface="Monotype Corsiva" pitchFamily="66" charset="0"/>
                <a:cs typeface="Courier New" pitchFamily="49" charset="0"/>
              </a:rPr>
              <a:t>И не только в праздник,</a:t>
            </a:r>
            <a:br>
              <a:rPr lang="ru-RU" sz="2200" b="1" dirty="0">
                <a:solidFill>
                  <a:srgbClr val="C00000"/>
                </a:solidFill>
                <a:latin typeface="Monotype Corsiva" pitchFamily="66" charset="0"/>
                <a:cs typeface="Courier New" pitchFamily="49" charset="0"/>
              </a:rPr>
            </a:br>
            <a:r>
              <a:rPr lang="ru-RU" sz="2200" b="1" dirty="0">
                <a:solidFill>
                  <a:srgbClr val="C00000"/>
                </a:solidFill>
                <a:latin typeface="Monotype Corsiva" pitchFamily="66" charset="0"/>
                <a:cs typeface="Courier New" pitchFamily="49" charset="0"/>
              </a:rPr>
              <a:t>Чтобы с нами поиграть</a:t>
            </a:r>
            <a:br>
              <a:rPr lang="ru-RU" sz="2200" b="1" dirty="0">
                <a:solidFill>
                  <a:srgbClr val="C00000"/>
                </a:solidFill>
                <a:latin typeface="Monotype Corsiva" pitchFamily="66" charset="0"/>
                <a:cs typeface="Courier New" pitchFamily="49" charset="0"/>
              </a:rPr>
            </a:br>
            <a:r>
              <a:rPr lang="ru-RU" sz="2200" b="1" dirty="0">
                <a:solidFill>
                  <a:srgbClr val="C00000"/>
                </a:solidFill>
                <a:latin typeface="Monotype Corsiva" pitchFamily="66" charset="0"/>
                <a:cs typeface="Courier New" pitchFamily="49" charset="0"/>
              </a:rPr>
              <a:t>Был у мамы часик.</a:t>
            </a:r>
            <a:br>
              <a:rPr lang="ru-RU" sz="2200" b="1" dirty="0">
                <a:solidFill>
                  <a:srgbClr val="C00000"/>
                </a:solidFill>
                <a:latin typeface="Monotype Corsiva" pitchFamily="66" charset="0"/>
                <a:cs typeface="Courier New" pitchFamily="49" charset="0"/>
              </a:rPr>
            </a:br>
            <a:r>
              <a:rPr lang="ru-RU" sz="2200" b="1" dirty="0">
                <a:solidFill>
                  <a:srgbClr val="C00000"/>
                </a:solidFill>
                <a:latin typeface="Monotype Corsiva" pitchFamily="66" charset="0"/>
                <a:cs typeface="Courier New" pitchFamily="49" charset="0"/>
              </a:rPr>
              <a:t>Мамы очень разные,</a:t>
            </a:r>
            <a:br>
              <a:rPr lang="ru-RU" sz="2200" b="1" dirty="0">
                <a:solidFill>
                  <a:srgbClr val="C00000"/>
                </a:solidFill>
                <a:latin typeface="Monotype Corsiva" pitchFamily="66" charset="0"/>
                <a:cs typeface="Courier New" pitchFamily="49" charset="0"/>
              </a:rPr>
            </a:br>
            <a:r>
              <a:rPr lang="ru-RU" sz="2200" b="1" dirty="0">
                <a:solidFill>
                  <a:srgbClr val="C00000"/>
                </a:solidFill>
                <a:latin typeface="Monotype Corsiva" pitchFamily="66" charset="0"/>
                <a:cs typeface="Courier New" pitchFamily="49" charset="0"/>
              </a:rPr>
              <a:t>Мамы все — прекрасные,</a:t>
            </a:r>
            <a:br>
              <a:rPr lang="ru-RU" sz="2200" b="1" dirty="0">
                <a:solidFill>
                  <a:srgbClr val="C00000"/>
                </a:solidFill>
                <a:latin typeface="Monotype Corsiva" pitchFamily="66" charset="0"/>
                <a:cs typeface="Courier New" pitchFamily="49" charset="0"/>
              </a:rPr>
            </a:br>
            <a:r>
              <a:rPr lang="ru-RU" sz="2200" b="1" dirty="0">
                <a:solidFill>
                  <a:srgbClr val="C00000"/>
                </a:solidFill>
                <a:latin typeface="Monotype Corsiva" pitchFamily="66" charset="0"/>
                <a:cs typeface="Courier New" pitchFamily="49" charset="0"/>
              </a:rPr>
              <a:t>Милые, родные,</a:t>
            </a:r>
            <a:br>
              <a:rPr lang="ru-RU" sz="2200" b="1" dirty="0">
                <a:solidFill>
                  <a:srgbClr val="C00000"/>
                </a:solidFill>
                <a:latin typeface="Monotype Corsiva" pitchFamily="66" charset="0"/>
                <a:cs typeface="Courier New" pitchFamily="49" charset="0"/>
              </a:rPr>
            </a:br>
            <a:r>
              <a:rPr lang="ru-RU" sz="2200" b="1" dirty="0">
                <a:solidFill>
                  <a:srgbClr val="C00000"/>
                </a:solidFill>
                <a:latin typeface="Monotype Corsiva" pitchFamily="66" charset="0"/>
                <a:cs typeface="Courier New" pitchFamily="49" charset="0"/>
              </a:rPr>
              <a:t>Сердцу — дорогие...</a:t>
            </a:r>
            <a:br>
              <a:rPr lang="ru-RU" sz="2200" b="1" dirty="0">
                <a:solidFill>
                  <a:srgbClr val="C00000"/>
                </a:solidFill>
                <a:latin typeface="Monotype Corsiva" pitchFamily="66" charset="0"/>
                <a:cs typeface="Courier New" pitchFamily="49" charset="0"/>
              </a:rPr>
            </a:b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~PP1541.WAV">
            <a:hlinkClick r:id="" action="ppaction://media"/>
          </p:cNvPr>
          <p:cNvPicPr>
            <a:picLocks noRot="1" noChangeAspect="1"/>
          </p:cNvPicPr>
          <p:nvPr>
            <a:wavAudioFile r:embed="rId1" name="~PP1541.WAV"/>
          </p:nvPr>
        </p:nvPicPr>
        <p:blipFill>
          <a:blip r:embed="rId6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352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4692535_slgg_2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hello_html_m397f4c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2708920"/>
            <a:ext cx="1085850" cy="1352550"/>
          </a:xfrm>
          <a:prstGeom prst="rect">
            <a:avLst/>
          </a:prstGeom>
        </p:spPr>
      </p:pic>
      <p:pic>
        <p:nvPicPr>
          <p:cNvPr id="4" name="Рисунок 3" descr="LRSNIGx4tl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 descr="mdxOdnVM4DU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3438" y="142852"/>
            <a:ext cx="4171904" cy="312892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mdxOdnVM4DU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3610351"/>
            <a:ext cx="4143404" cy="310755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 descr="mdxOdnVM4DU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3438" y="3521813"/>
            <a:ext cx="3961010" cy="297075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~PP1359.WAV">
            <a:hlinkClick r:id="" action="ppaction://media"/>
          </p:cNvPr>
          <p:cNvPicPr>
            <a:picLocks noRot="1" noChangeAspect="1"/>
          </p:cNvPicPr>
          <p:nvPr>
            <a:wavAudioFile r:embed="rId1" name="~PP1359.WAV"/>
          </p:nvPr>
        </p:nvPicPr>
        <p:blipFill>
          <a:blip r:embed="rId8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330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4692535_slgg_2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hello_html_m397f4c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58150" y="5505450"/>
            <a:ext cx="1085850" cy="1352550"/>
          </a:xfrm>
          <a:prstGeom prst="rect">
            <a:avLst/>
          </a:prstGeom>
        </p:spPr>
      </p:pic>
      <p:pic>
        <p:nvPicPr>
          <p:cNvPr id="4" name="Рисунок 3" descr="M8b9orlNPYs.jpg"/>
          <p:cNvPicPr>
            <a:picLocks noChangeAspect="1"/>
          </p:cNvPicPr>
          <p:nvPr/>
        </p:nvPicPr>
        <p:blipFill>
          <a:blip r:embed="rId5" cstate="print"/>
          <a:srcRect l="-1810" t="13576" r="14021" b="1955"/>
          <a:stretch>
            <a:fillRect/>
          </a:stretch>
        </p:blipFill>
        <p:spPr>
          <a:xfrm>
            <a:off x="-229523" y="0"/>
            <a:ext cx="7413865" cy="6093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04248" y="260648"/>
            <a:ext cx="1944216" cy="453650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>Тебя  Я крепко </a:t>
            </a:r>
            <a:r>
              <a:rPr lang="ru-RU" sz="2000" b="1" dirty="0">
                <a:solidFill>
                  <a:srgbClr val="C00000"/>
                </a:solidFill>
                <a:latin typeface="Monotype Corsiva" pitchFamily="66" charset="0"/>
              </a:rPr>
              <a:t>обнимаю</a:t>
            </a:r>
            <a:br>
              <a:rPr lang="ru-RU" sz="2000" b="1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000" b="1" dirty="0">
                <a:solidFill>
                  <a:srgbClr val="C00000"/>
                </a:solidFill>
                <a:latin typeface="Monotype Corsiva" pitchFamily="66" charset="0"/>
              </a:rPr>
              <a:t>И с Днем мамы поздравляю.</a:t>
            </a:r>
            <a:br>
              <a:rPr lang="ru-RU" sz="2000" b="1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000" b="1" dirty="0">
                <a:solidFill>
                  <a:srgbClr val="C00000"/>
                </a:solidFill>
                <a:latin typeface="Monotype Corsiva" pitchFamily="66" charset="0"/>
              </a:rPr>
              <a:t>Я желаю, чтоб всегда</a:t>
            </a:r>
            <a:br>
              <a:rPr lang="ru-RU" sz="2000" b="1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000" b="1" dirty="0">
                <a:solidFill>
                  <a:srgbClr val="C00000"/>
                </a:solidFill>
                <a:latin typeface="Monotype Corsiva" pitchFamily="66" charset="0"/>
              </a:rPr>
              <a:t>Ты счастливою была.</a:t>
            </a:r>
            <a:br>
              <a:rPr lang="ru-RU" sz="2000" b="1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000" b="1" dirty="0">
                <a:solidFill>
                  <a:srgbClr val="C00000"/>
                </a:solidFill>
                <a:latin typeface="Monotype Corsiva" pitchFamily="66" charset="0"/>
              </a:rPr>
              <a:t>Самой лучшей в мире маме</a:t>
            </a:r>
            <a:br>
              <a:rPr lang="ru-RU" sz="2000" b="1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000" b="1" dirty="0">
                <a:solidFill>
                  <a:srgbClr val="C00000"/>
                </a:solidFill>
                <a:latin typeface="Monotype Corsiva" pitchFamily="66" charset="0"/>
              </a:rPr>
              <a:t>Я скажу, что поздравляю,</a:t>
            </a:r>
            <a:br>
              <a:rPr lang="ru-RU" sz="2000" b="1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000" b="1" dirty="0">
                <a:solidFill>
                  <a:srgbClr val="C00000"/>
                </a:solidFill>
                <a:latin typeface="Monotype Corsiva" pitchFamily="66" charset="0"/>
              </a:rPr>
              <a:t>С днем всех в мире матерей,</a:t>
            </a:r>
            <a:br>
              <a:rPr lang="ru-RU" sz="2000" b="1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000" b="1" dirty="0">
                <a:solidFill>
                  <a:srgbClr val="C00000"/>
                </a:solidFill>
                <a:latin typeface="Monotype Corsiva" pitchFamily="66" charset="0"/>
              </a:rPr>
              <a:t>Ты на свете всех милей</a:t>
            </a:r>
          </a:p>
        </p:txBody>
      </p:sp>
      <p:pic>
        <p:nvPicPr>
          <p:cNvPr id="6" name="~PP102.WAV">
            <a:hlinkClick r:id="" action="ppaction://media"/>
          </p:cNvPr>
          <p:cNvPicPr>
            <a:picLocks noRot="1" noChangeAspect="1"/>
          </p:cNvPicPr>
          <p:nvPr>
            <a:wavAudioFile r:embed="rId1" name="~PP102.WAV"/>
          </p:nvPr>
        </p:nvPicPr>
        <p:blipFill>
          <a:blip r:embed="rId6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257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4692535_slgg_2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hello_html_m397f4c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8344" y="4869160"/>
            <a:ext cx="1085850" cy="1352550"/>
          </a:xfrm>
          <a:prstGeom prst="rect">
            <a:avLst/>
          </a:prstGeom>
        </p:spPr>
      </p:pic>
      <p:pic>
        <p:nvPicPr>
          <p:cNvPr id="5" name="Рисунок 4" descr="mcQHYqA_gyg.jpg"/>
          <p:cNvPicPr>
            <a:picLocks noChangeAspect="1"/>
          </p:cNvPicPr>
          <p:nvPr/>
        </p:nvPicPr>
        <p:blipFill>
          <a:blip r:embed="rId5" cstate="print"/>
          <a:srcRect t="5630" r="11556"/>
          <a:stretch>
            <a:fillRect/>
          </a:stretch>
        </p:blipFill>
        <p:spPr>
          <a:xfrm>
            <a:off x="467544" y="41587"/>
            <a:ext cx="8247860" cy="6600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~PP1419.WAV">
            <a:hlinkClick r:id="" action="ppaction://media"/>
          </p:cNvPr>
          <p:cNvPicPr>
            <a:picLocks noRot="1" noChangeAspect="1"/>
          </p:cNvPicPr>
          <p:nvPr>
            <a:wavAudioFile r:embed="rId1" name="~PP1419.WAV"/>
          </p:nvPr>
        </p:nvPicPr>
        <p:blipFill>
          <a:blip r:embed="rId6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511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4692535_slgg_2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hello_html_m397f4c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8344" y="4869160"/>
            <a:ext cx="1085850" cy="1352550"/>
          </a:xfrm>
          <a:prstGeom prst="rect">
            <a:avLst/>
          </a:prstGeom>
        </p:spPr>
      </p:pic>
      <p:pic>
        <p:nvPicPr>
          <p:cNvPr id="4" name="Рисунок 3" descr="GAzCsetPm9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179512" y="0"/>
            <a:ext cx="7464828" cy="5598622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5" name="~PP1956.WAV">
            <a:hlinkClick r:id="" action="ppaction://media"/>
          </p:cNvPr>
          <p:cNvPicPr>
            <a:picLocks noRot="1" noChangeAspect="1"/>
          </p:cNvPicPr>
          <p:nvPr>
            <a:wavAudioFile r:embed="rId1" name="~PP1956.WAV"/>
          </p:nvPr>
        </p:nvPicPr>
        <p:blipFill>
          <a:blip r:embed="rId6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435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34</Words>
  <Application>Microsoft Office PowerPoint</Application>
  <PresentationFormat>Экран (4:3)</PresentationFormat>
  <Paragraphs>7</Paragraphs>
  <Slides>11</Slides>
  <Notes>0</Notes>
  <HiddenSlides>0</HiddenSlides>
  <MMClips>12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25.11.2019 год</vt:lpstr>
      <vt:lpstr>Что таится в слове мама? Человек — любимый самый, Самый лучший, дорогой, Самый милый и родной!  А еще — любовь и ласка, На ночь — маленькая сказка, В ней — добро, и в ней — тепло, Рядом с ней — всегда светло...  </vt:lpstr>
      <vt:lpstr>Я мальчишка небольшой, Но с огромною душой, Очень мамочку люблю, Ей цветочки подарю!</vt:lpstr>
      <vt:lpstr>Слайд 4</vt:lpstr>
      <vt:lpstr>Будем маме помогать, И не только в праздник, Чтобы с нами поиграть Был у мамы часик. Мамы очень разные, Мамы все — прекрасные, Милые, родные, Сердцу — дорогие...  </vt:lpstr>
      <vt:lpstr>Слайд 6</vt:lpstr>
      <vt:lpstr>Тебя  Я крепко обнимаю И с Днем мамы поздравляю. Я желаю, чтоб всегда Ты счастливою была. Самой лучшей в мире маме Я скажу, что поздравляю, С днем всех в мире матерей, Ты на свете всех милей</vt:lpstr>
      <vt:lpstr>Слайд 8</vt:lpstr>
      <vt:lpstr>Слайд 9</vt:lpstr>
      <vt:lpstr>Очень маму я люблю, ей конфетку подарю!</vt:lpstr>
      <vt:lpstr>Спасибо вам, мамы! И пусть каждой из вас почаще  говорят теплые слова ваши любимые дети! Пусть на их лицах, светится улыбка  и радостные искорки сверкают в глазах, когда вы вместе!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лера</dc:creator>
  <cp:lastModifiedBy>лера</cp:lastModifiedBy>
  <cp:revision>34</cp:revision>
  <dcterms:created xsi:type="dcterms:W3CDTF">2019-11-22T12:22:33Z</dcterms:created>
  <dcterms:modified xsi:type="dcterms:W3CDTF">2019-11-25T20:42:15Z</dcterms:modified>
</cp:coreProperties>
</file>