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1" r:id="rId4"/>
    <p:sldId id="260" r:id="rId5"/>
    <p:sldId id="259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09CF-89E7-4173-9E04-79C13D8D6C77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A658-158F-41AE-B11D-8A4978524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A658-158F-41AE-B11D-8A49785246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4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3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3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9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3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2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3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D6A4-D5D0-4E56-B18A-8D7BAFE70E4C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24A8-36A8-4D59-88A8-259E4EEC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051431"/>
            <a:ext cx="889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сказочная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« Мальвина»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786" y="4181901"/>
            <a:ext cx="5900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Петрова Н.Б.</a:t>
            </a:r>
          </a:p>
          <a:p>
            <a:pPr algn="r"/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Мысько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И.М.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700" y="4597400"/>
            <a:ext cx="26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1450" y="9770755"/>
            <a:ext cx="26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16" name="Picture 12" descr="https://arhivurokov.ru/videouroki/html/2013/10/14/98666390/98666390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3589030"/>
            <a:ext cx="2327275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2" y="745463"/>
            <a:ext cx="3960103" cy="5280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9037" y="1388930"/>
            <a:ext cx="5147735" cy="3860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9" y="3156439"/>
            <a:ext cx="2311361" cy="2869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8194" y="745462"/>
            <a:ext cx="27336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82812"/>
            <a:ext cx="5524500" cy="4143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8000"/>
            <a:ext cx="4995334" cy="374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985" y="964624"/>
            <a:ext cx="506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«Скоро Новый год»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842" y="4762500"/>
            <a:ext cx="4331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Танцуют все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460500"/>
            <a:ext cx="3333750" cy="444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9" y="736600"/>
            <a:ext cx="3095625" cy="412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174" y="1460500"/>
            <a:ext cx="333375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196" y="5081657"/>
            <a:ext cx="319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не кончается и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 продолжается.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8" y="2335772"/>
            <a:ext cx="5435599" cy="407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7" y="2335772"/>
            <a:ext cx="5435601" cy="407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0453" y="693806"/>
            <a:ext cx="10614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гномы, всем знакомы, они волку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помогали –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отыскали.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" y="2008141"/>
            <a:ext cx="3090306" cy="4120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49" y="2008140"/>
            <a:ext cx="3090306" cy="4120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97" y="2008140"/>
            <a:ext cx="3090308" cy="4120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5200" y="952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87600" y="1104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61845" y="570991"/>
            <a:ext cx="96683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ледянке быстро с горки покатился наш Егорка.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скользил Денис, улетая быстро вниз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1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24" y="3266638"/>
            <a:ext cx="4327175" cy="3177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5422" y="678240"/>
            <a:ext cx="98411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любим детский сад, в нем полным – полно ребят, мы гуляем,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играем, и рисуем, выстригаем, для мам и пап мы выступаем.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приходит Дед Мороз, он подарки нам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принёс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с ним пели,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мы все устали.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поспали, зарядились и играть опять пустились.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нет для нас чудесней, чем любимый детский сад!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4" y="3266638"/>
            <a:ext cx="2620316" cy="3177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4" y="3266638"/>
            <a:ext cx="2671116" cy="31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7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4" y="2259699"/>
            <a:ext cx="5715000" cy="4286250"/>
          </a:xfrm>
          <a:prstGeom prst="rect">
            <a:avLst/>
          </a:prstGeom>
        </p:spPr>
      </p:pic>
      <p:pic>
        <p:nvPicPr>
          <p:cNvPr id="3" name="Picture 4" descr="http://images-photo.ru/_ph/39/2/30258219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25969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3200" y="486839"/>
            <a:ext cx="8878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ещё раз с Новым Годом, Счастья, Радости, 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обра, ну подарков целый воз,  пусть на праздник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 Добрый Дедушка Мороз!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7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48683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200" y="486839"/>
            <a:ext cx="7599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625" y="967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2052" name="Picture 4" descr="https://go4.imgsmail.ru/imgpreview?key=a8671a511f3c588&amp;mb=imgdb_preview_1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79" y="3662626"/>
            <a:ext cx="2705288" cy="27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great.az/uploads/posts/2011-12/1325158246_x_988ff5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662626"/>
            <a:ext cx="3924301" cy="270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rosti.ru/patterns/00/04/db/31a088d8a6/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00" y="398728"/>
            <a:ext cx="2321421" cy="27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uti-puti.com.ua/img/b/988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38" y="3662627"/>
            <a:ext cx="2466691" cy="27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2135" y="892203"/>
            <a:ext cx="9267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Новый год с детьми группу украшали,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опять ёлку наряжали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2286000"/>
            <a:ext cx="2946401" cy="3928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81" y="2261024"/>
            <a:ext cx="2965133" cy="3953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0" y="2286000"/>
            <a:ext cx="2946401" cy="39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317" y="2234872"/>
            <a:ext cx="4675881" cy="3506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27" y="1692971"/>
            <a:ext cx="3506911" cy="4675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5870" y="641602"/>
            <a:ext cx="6576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МДОУ «Детский сад № 114»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«Новогодняя сказочная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http://www.playcast.ru/uploads/2015/12/24/1648320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09" y="1685601"/>
            <a:ext cx="3025381" cy="46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455862"/>
            <a:ext cx="4728635" cy="3546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5862"/>
            <a:ext cx="4728635" cy="3546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2900" y="787400"/>
            <a:ext cx="8746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наши дети и родители молодцы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приняли участие в конкурсе.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060575"/>
            <a:ext cx="5499100" cy="412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4" y="889000"/>
            <a:ext cx="3971925" cy="529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3594" y="736600"/>
            <a:ext cx="4586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 поделки хороши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Постарались от души!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6" y="2235200"/>
            <a:ext cx="2838450" cy="378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2239432"/>
            <a:ext cx="2838450" cy="378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8" y="2239432"/>
            <a:ext cx="2835276" cy="378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77" y="858391"/>
            <a:ext cx="10392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Красивые игрушки - шарики и звезды 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лочку повесим,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хотим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вам признаться – будем любоваться.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990600"/>
            <a:ext cx="3836987" cy="5115982"/>
          </a:xfrm>
          <a:prstGeom prst="rect">
            <a:avLst/>
          </a:prstGeom>
        </p:spPr>
      </p:pic>
      <p:pic>
        <p:nvPicPr>
          <p:cNvPr id="8" name="Picture 2" descr="http://olegsmirnow.narod.ru/2007_new_year/swin4_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31" y="990600"/>
            <a:ext cx="3316682" cy="51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3095" y="990600"/>
            <a:ext cx="2729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то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милашка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Нюша – очаровашка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happy-bird.ru/d/272644/d/0_73d42_ef2669d6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76" y="3706538"/>
            <a:ext cx="1912124" cy="24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3339" y="706303"/>
            <a:ext cx="9577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Снеговик, снеговик жить на холоде привык,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шарф и шапка, будет мне не жарко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" y="2123681"/>
            <a:ext cx="3387952" cy="4517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38" y="2123681"/>
            <a:ext cx="3387952" cy="45172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24" y="2123681"/>
            <a:ext cx="3387952" cy="45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.net.ua/images/clip4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603500"/>
            <a:ext cx="4555066" cy="3416300"/>
          </a:xfrm>
          <a:prstGeom prst="rect">
            <a:avLst/>
          </a:prstGeom>
        </p:spPr>
      </p:pic>
      <p:pic>
        <p:nvPicPr>
          <p:cNvPr id="5" name="Picture 2" descr="http://cdn4.imgbb.ru/community/104/1043439/201512/1f014c96313bdb13d8367b99acefa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2603500"/>
            <a:ext cx="546608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901700"/>
            <a:ext cx="1049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благодарим – и спасибо говорим,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ленились, не терялись, а на славу постарались.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295</Words>
  <Application>Microsoft Office PowerPoint</Application>
  <PresentationFormat>Широкоэкранный</PresentationFormat>
  <Paragraphs>47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Deafult User</dc:creator>
  <cp:lastModifiedBy>Deafult User</cp:lastModifiedBy>
  <cp:revision>27</cp:revision>
  <dcterms:created xsi:type="dcterms:W3CDTF">2019-01-03T17:21:54Z</dcterms:created>
  <dcterms:modified xsi:type="dcterms:W3CDTF">2019-01-04T16:36:38Z</dcterms:modified>
</cp:coreProperties>
</file>