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Пользователь\Рабочий стол\фон для презентаций\фон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14401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ГОТОВИМСЯ 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К ОБУЧЕНИЮ ГРАМОТЕ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200400"/>
            <a:ext cx="5112568" cy="325293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Учитель – логопед МДОУ     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д</a:t>
            </a:r>
            <a:r>
              <a:rPr lang="ru-RU" sz="2800" b="1" i="1" dirty="0" smtClean="0">
                <a:solidFill>
                  <a:srgbClr val="0070C0"/>
                </a:solidFill>
              </a:rPr>
              <a:t>/с № 114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ИОМТОВА ЛИДИЯ ВИТАЛЬЕВНА</a:t>
            </a:r>
          </a:p>
          <a:p>
            <a:endParaRPr lang="ru-RU" sz="2400" b="1" i="1" dirty="0" smtClean="0">
              <a:solidFill>
                <a:srgbClr val="0070C0"/>
              </a:solidFill>
            </a:endParaRPr>
          </a:p>
          <a:p>
            <a:endParaRPr lang="ru-RU" sz="24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Г. ЯРОСЛАВЛЬ</a:t>
            </a:r>
          </a:p>
        </p:txBody>
      </p:sp>
      <p:pic>
        <p:nvPicPr>
          <p:cNvPr id="1026" name="Picture 2" descr="C:\Documents and Settings\Пользователь\Рабочий стол\Картинки Буратино\мальчик и девочка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16082"/>
            <a:ext cx="3168352" cy="3249221"/>
          </a:xfrm>
          <a:prstGeom prst="rect">
            <a:avLst/>
          </a:prstGeom>
          <a:noFill/>
          <a:ln w="76200">
            <a:noFill/>
          </a:ln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фон для презентаций\фон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628800"/>
            <a:ext cx="8003232" cy="158417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z="4400" dirty="0"/>
          </a:p>
        </p:txBody>
      </p:sp>
      <p:pic>
        <p:nvPicPr>
          <p:cNvPr id="1027" name="Picture 3" descr="C:\Documents and Settings\Пользователь\Рабочий стол\Картинки Буратино\-21-638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443" y="3357563"/>
            <a:ext cx="2829163" cy="276860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фон для презентаций\фон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27584" y="476673"/>
            <a:ext cx="7488832" cy="564949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</a:rPr>
              <a:t>Формирование понятий на  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     конкретном  наглядном 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                 </a:t>
            </a:r>
            <a:r>
              <a:rPr lang="ru-RU" sz="4400" b="1" dirty="0" smtClean="0">
                <a:solidFill>
                  <a:srgbClr val="00B050"/>
                </a:solidFill>
              </a:rPr>
              <a:t>материале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фон для презентаций\фон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7706816" cy="566896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endParaRPr lang="ru-RU" sz="4400" b="1" dirty="0" smtClean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807719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pPr algn="just"/>
            <a:r>
              <a:rPr lang="ru-RU" sz="2000" dirty="0" smtClean="0"/>
              <a:t>    </a:t>
            </a:r>
            <a:r>
              <a:rPr lang="ru-RU" sz="24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 4-6 годам у детей как с речевой патологией, так и у детей с полноценной речью возникает интерес к буквам, к чтению. Важно поддержать этот интерес и формировать первоначальные навыки чтения правильно. </a:t>
            </a:r>
          </a:p>
          <a:p>
            <a:pPr algn="just"/>
            <a:r>
              <a:rPr lang="ru-RU" sz="24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  Такие понятия как «слог», «звук», «слово», «предложение», необходимые при обучении грамоте, трудны для освоения детьми в этом возрасте. </a:t>
            </a:r>
          </a:p>
          <a:p>
            <a:pPr algn="just"/>
            <a:r>
              <a:rPr lang="ru-RU" sz="24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   Прежде чем приступить к процессу обучения чтению и сделать его осознанным, нужно ввести эти понятия, используя конкретный наглядный игровой материал.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фон для презентаций\фон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1. </a:t>
            </a:r>
            <a:r>
              <a:rPr lang="ru-RU" sz="2800" b="1" dirty="0" smtClean="0">
                <a:solidFill>
                  <a:srgbClr val="00B050"/>
                </a:solidFill>
              </a:rPr>
              <a:t>Дидактическая игра « ДОРОЖКИ КОЛОБКА».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Цель:  знакомство с понятиями </a:t>
            </a:r>
            <a:r>
              <a:rPr lang="ru-RU" sz="2400" b="1" i="1" dirty="0" smtClean="0">
                <a:solidFill>
                  <a:srgbClr val="00B050"/>
                </a:solidFill>
              </a:rPr>
              <a:t>начало, середина, конец.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Пользователь\Рабочий стол\Фото из Лериного фотоаппарата\IMG_31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58479"/>
            <a:ext cx="6696744" cy="50225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фон для презентаций\фон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2. </a:t>
            </a:r>
            <a:r>
              <a:rPr lang="ru-RU" sz="2800" b="1" dirty="0" smtClean="0">
                <a:solidFill>
                  <a:srgbClr val="00B050"/>
                </a:solidFill>
              </a:rPr>
              <a:t>Дидактическая игра « ЯБЛОЧКО  ДЛЯ  ГОСТЕЙ».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Цель: знакомство  с  понятиями  </a:t>
            </a:r>
            <a:r>
              <a:rPr lang="ru-RU" sz="2400" b="1" i="1" dirty="0" smtClean="0">
                <a:solidFill>
                  <a:srgbClr val="00B050"/>
                </a:solidFill>
              </a:rPr>
              <a:t>целое , часть 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Пользователь\Рабочий стол\Фото из Лериного фотоаппарата\IMG_34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6424" y="1556793"/>
            <a:ext cx="6557944" cy="49184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фон для презентаций\фон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Решение проблемной ситуации.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Пользователь\Рабочий стол\Фото из Лериного фотоаппарата\IMG_34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70894"/>
            <a:ext cx="6912768" cy="518457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фон для презентаций\фон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3 . </a:t>
            </a:r>
            <a:r>
              <a:rPr lang="ru-RU" sz="2800" b="1" dirty="0" smtClean="0">
                <a:solidFill>
                  <a:srgbClr val="00B050"/>
                </a:solidFill>
              </a:rPr>
              <a:t>Дидактическая игра «Назови, что </a:t>
            </a:r>
            <a:r>
              <a:rPr lang="ru-RU" sz="2800" b="1" dirty="0" smtClean="0">
                <a:solidFill>
                  <a:srgbClr val="00B050"/>
                </a:solidFill>
              </a:rPr>
              <a:t>звучало?»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Цель: знакомство с понятием звук.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Documents and Settings\Пользователь\Рабочий стол\Фото из Лериного фотоаппарата\IMG_32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619" y="1268760"/>
            <a:ext cx="6922640" cy="519198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фон для презентаций\фон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4. </a:t>
            </a:r>
            <a:r>
              <a:rPr lang="ru-RU" sz="2800" b="1" dirty="0" smtClean="0">
                <a:solidFill>
                  <a:srgbClr val="00B050"/>
                </a:solidFill>
              </a:rPr>
              <a:t>Понятие</a:t>
            </a:r>
            <a:r>
              <a:rPr lang="ru-RU" sz="2800" b="1" i="1" dirty="0" smtClean="0">
                <a:solidFill>
                  <a:srgbClr val="00B050"/>
                </a:solidFill>
              </a:rPr>
              <a:t>  пара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Picture 2" descr="C:\Documents and Settings\Пользователь\Рабочий стол\Фото из Лериного фотоаппарата\IMG_3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783" y="1194618"/>
            <a:ext cx="6819601" cy="511470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Пользователь\Рабочий стол\фон для презентаций\фон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4076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5.</a:t>
            </a:r>
            <a:r>
              <a:rPr lang="ru-RU" sz="2800" b="1" dirty="0" smtClean="0">
                <a:solidFill>
                  <a:srgbClr val="00B050"/>
                </a:solidFill>
              </a:rPr>
              <a:t> Дидактическая </a:t>
            </a:r>
            <a:r>
              <a:rPr lang="ru-RU" sz="2800" b="1" dirty="0" smtClean="0">
                <a:solidFill>
                  <a:srgbClr val="00B050"/>
                </a:solidFill>
              </a:rPr>
              <a:t>игра « УКРАСИМ  УГОЛКИ».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Цель: ориентировка на ограниченной плоскости.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7410" name="Picture 2" descr="C:\Documents and Settings\Пользователь\Рабочий стол\Фото из Лериного фотоаппарата\IMG_32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79"/>
            <a:ext cx="3936439" cy="302433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7411" name="Picture 3" descr="C:\Documents and Settings\Пользователь\Рабочий стол\Фото из Лериного фотоаппарата\IMG_32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348706"/>
            <a:ext cx="3970784" cy="297808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163</Words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ГОТОВИМСЯ  К ОБУЧЕНИЮ ГРАМОТЕ</vt:lpstr>
      <vt:lpstr>Слайд 2</vt:lpstr>
      <vt:lpstr>Слайд 3</vt:lpstr>
      <vt:lpstr>1. Дидактическая игра « ДОРОЖКИ КОЛОБКА». Цель:  знакомство с понятиями начало, середина, конец.</vt:lpstr>
      <vt:lpstr>2. Дидактическая игра « ЯБЛОЧКО  ДЛЯ  ГОСТЕЙ». Цель: знакомство  с  понятиями  целое , часть .</vt:lpstr>
      <vt:lpstr>Решение проблемной ситуации.</vt:lpstr>
      <vt:lpstr>3 . Дидактическая игра «Назови, что звучало?» Цель: знакомство с понятием звук.</vt:lpstr>
      <vt:lpstr>4. Понятие  пара.</vt:lpstr>
      <vt:lpstr>5. Дидактическая игра « УКРАСИМ  УГОЛКИ». Цель: ориентировка на ограниченной плоскости.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ИГРОВЫЕ ПОСОБИЯ И ДИДАКТИЧЕСКИЕ ИГРЫ  , ИСПОЛЬЗУЕМЫЕ ПРИ РЕШЕНИИ КОРРЕКЦИОННЫХ ЗАДАЧ.</dc:title>
  <dc:creator>пк</dc:creator>
  <cp:lastModifiedBy>пк</cp:lastModifiedBy>
  <cp:revision>7</cp:revision>
  <dcterms:created xsi:type="dcterms:W3CDTF">2022-02-02T10:20:18Z</dcterms:created>
  <dcterms:modified xsi:type="dcterms:W3CDTF">2022-02-21T11:43:19Z</dcterms:modified>
</cp:coreProperties>
</file>