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0B9D-E206-4DB3-BBAB-583141399BE3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699A-11C2-40DE-A900-721C15101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0B9D-E206-4DB3-BBAB-583141399BE3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699A-11C2-40DE-A900-721C15101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0B9D-E206-4DB3-BBAB-583141399BE3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699A-11C2-40DE-A900-721C15101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0B9D-E206-4DB3-BBAB-583141399BE3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699A-11C2-40DE-A900-721C15101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0B9D-E206-4DB3-BBAB-583141399BE3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699A-11C2-40DE-A900-721C15101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0B9D-E206-4DB3-BBAB-583141399BE3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699A-11C2-40DE-A900-721C15101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0B9D-E206-4DB3-BBAB-583141399BE3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699A-11C2-40DE-A900-721C15101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0B9D-E206-4DB3-BBAB-583141399BE3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699A-11C2-40DE-A900-721C15101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0B9D-E206-4DB3-BBAB-583141399BE3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699A-11C2-40DE-A900-721C15101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0B9D-E206-4DB3-BBAB-583141399BE3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699A-11C2-40DE-A900-721C15101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0B9D-E206-4DB3-BBAB-583141399BE3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B699A-11C2-40DE-A900-721C15101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C0B9D-E206-4DB3-BBAB-583141399BE3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B699A-11C2-40DE-A900-721C15101E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505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214414" y="1643050"/>
            <a:ext cx="6552728" cy="381642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Игры на тему: Космос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 </a:t>
            </a:r>
            <a:r>
              <a:rPr lang="ru-RU" sz="3200" b="1" dirty="0" smtClean="0">
                <a:solidFill>
                  <a:srgbClr val="7030A0"/>
                </a:solidFill>
              </a:rPr>
              <a:t>для детей от 3 до 5 лет</a:t>
            </a:r>
            <a:r>
              <a:rPr lang="ru-RU" b="1" dirty="0" smtClean="0">
                <a:solidFill>
                  <a:srgbClr val="7030A0"/>
                </a:solidFill>
              </a:rPr>
              <a:t/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sz="2000" b="1" dirty="0" smtClean="0">
                <a:solidFill>
                  <a:srgbClr val="FF0000"/>
                </a:solidFill>
              </a:rPr>
              <a:t>Подготовили воспитатели :  Алешкова Н.А.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                                                      Бузинова </a:t>
            </a:r>
            <a:r>
              <a:rPr lang="ru-RU" sz="2000" b="1" dirty="0" smtClean="0">
                <a:solidFill>
                  <a:srgbClr val="FF0000"/>
                </a:solidFill>
              </a:rPr>
              <a:t>И.Ю.</a:t>
            </a:r>
            <a:r>
              <a:rPr lang="ru-RU" sz="2000" b="1" smtClean="0">
                <a:solidFill>
                  <a:srgbClr val="FF0000"/>
                </a:solidFill>
              </a:rPr>
              <a:t/>
            </a:r>
            <a:br>
              <a:rPr lang="ru-RU" sz="2000" b="1" smtClean="0">
                <a:solidFill>
                  <a:srgbClr val="FF0000"/>
                </a:solidFill>
              </a:rPr>
            </a:br>
            <a:r>
              <a:rPr lang="ru-RU" sz="2000" b="1" smtClean="0">
                <a:solidFill>
                  <a:srgbClr val="FF0000"/>
                </a:solidFill>
              </a:rPr>
              <a:t/>
            </a:r>
            <a:br>
              <a:rPr lang="ru-RU" sz="2000" b="1" smtClean="0">
                <a:solidFill>
                  <a:srgbClr val="FF0000"/>
                </a:solidFill>
              </a:rPr>
            </a:br>
            <a:r>
              <a:rPr lang="ru-RU" sz="2000" b="1" smtClean="0">
                <a:solidFill>
                  <a:srgbClr val="FF0000"/>
                </a:solidFill>
              </a:rPr>
              <a:t>07.04.2020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899592" y="836712"/>
            <a:ext cx="6800800" cy="864096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Муниципальное дошкольное образовательное учреждение «Детский сад №114»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г.Ярославль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1050" y="0"/>
            <a:ext cx="9155050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 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75656" y="476672"/>
            <a:ext cx="6296744" cy="4032448"/>
          </a:xfrm>
        </p:spPr>
        <p:txBody>
          <a:bodyPr/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Спасибо за внимание!</a:t>
            </a:r>
          </a:p>
          <a:p>
            <a:r>
              <a:rPr lang="ru-RU" sz="5400" b="1" dirty="0" smtClean="0">
                <a:solidFill>
                  <a:srgbClr val="7030A0"/>
                </a:solidFill>
              </a:rPr>
              <a:t>С днем космонавтики!</a:t>
            </a:r>
            <a:endParaRPr lang="ru-RU" sz="5400" b="1" dirty="0">
              <a:solidFill>
                <a:srgbClr val="7030A0"/>
              </a:solidFill>
            </a:endParaRPr>
          </a:p>
        </p:txBody>
      </p:sp>
      <p:sp>
        <p:nvSpPr>
          <p:cNvPr id="20482" name="AutoShape 2" descr="https://vsedlyaprazdnika.ru/wp-content/uploads/2019/04/6139f58530a76737b4e693bd9de371ff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https://vsedlyaprazdnika.ru/wp-content/uploads/2019/04/6139f58530a76737b4e693bd9de371ff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54" name="Picture 2" descr="https://www.stihi.ru/pics/2018/04/10/99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212976"/>
            <a:ext cx="4824536" cy="3645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827584" y="1772816"/>
            <a:ext cx="4896544" cy="475252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 </a:t>
            </a:r>
            <a:r>
              <a:rPr lang="ru-RU" sz="2200" u="sng" dirty="0" smtClean="0">
                <a:solidFill>
                  <a:srgbClr val="FF0000"/>
                </a:solidFill>
              </a:rPr>
              <a:t>Запуск ракеты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Натяните </a:t>
            </a:r>
            <a:r>
              <a:rPr lang="ru-RU" sz="2200" dirty="0"/>
              <a:t>веревку через всю комнату. С помощью </a:t>
            </a:r>
            <a:r>
              <a:rPr lang="ru-RU" sz="2200" dirty="0" err="1"/>
              <a:t>коктейльной</a:t>
            </a:r>
            <a:r>
              <a:rPr lang="ru-RU" sz="2200" dirty="0"/>
              <a:t> трубочки и скотча закрепите на веревке надутый шарик (рукой придерживайте "хвостик"). По команде "3-2-1-Пуск" отпустите "хвостик" - шарик-ракета устремится вперед!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2" name="Текст 21"/>
          <p:cNvSpPr>
            <a:spLocks noGrp="1"/>
          </p:cNvSpPr>
          <p:nvPr>
            <p:ph type="body" idx="1"/>
          </p:nvPr>
        </p:nvSpPr>
        <p:spPr>
          <a:xfrm>
            <a:off x="1071538" y="785794"/>
            <a:ext cx="6984776" cy="172819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Воспользуйтесь любой из этих 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>
                <a:solidFill>
                  <a:srgbClr val="FF0000"/>
                </a:solidFill>
              </a:rPr>
              <a:t>супер-идей</a:t>
            </a:r>
            <a:r>
              <a:rPr lang="ru-RU" sz="2800" b="1" dirty="0">
                <a:solidFill>
                  <a:srgbClr val="FF0000"/>
                </a:solidFill>
              </a:rPr>
              <a:t>, и ваши детки надолго запомнят эти космические дни!  </a:t>
            </a:r>
            <a:r>
              <a:rPr lang="ru-RU" sz="2800" dirty="0">
                <a:solidFill>
                  <a:srgbClr val="FF0000"/>
                </a:solidFill>
              </a:rPr>
              <a:t/>
            </a:r>
            <a:br>
              <a:rPr lang="ru-RU" sz="2800" dirty="0">
                <a:solidFill>
                  <a:srgbClr val="FF0000"/>
                </a:solidFill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23" name="Рисунок 22" descr="https://sun9-12.userapi.com/c837726/v837726425/33840/mqxqX8Me9-U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2143116"/>
            <a:ext cx="3347864" cy="2852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1050" y="0"/>
            <a:ext cx="9155050" cy="6858000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00100" y="785794"/>
            <a:ext cx="7560840" cy="2808312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7030A0"/>
                </a:solidFill>
              </a:rPr>
              <a:t> </a:t>
            </a:r>
            <a:r>
              <a:rPr lang="ru-RU" sz="2400" b="1" u="sng" dirty="0" smtClean="0">
                <a:solidFill>
                  <a:srgbClr val="FF0000"/>
                </a:solidFill>
              </a:rPr>
              <a:t>САМОДЕЛЬНЫЙ ПРОЕКТОР ЗВЕЗДНОГО НЕБА</a:t>
            </a:r>
            <a:r>
              <a:rPr lang="ru-RU" sz="2400" b="1" dirty="0" smtClean="0">
                <a:solidFill>
                  <a:srgbClr val="7030A0"/>
                </a:solidFill>
              </a:rPr>
              <a:t/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Понадобится </a:t>
            </a:r>
            <a:r>
              <a:rPr lang="ru-RU" sz="2400" b="1" dirty="0">
                <a:solidFill>
                  <a:srgbClr val="7030A0"/>
                </a:solidFill>
              </a:rPr>
              <a:t>фонарик, плотная бумага или картон, острые маникюрные ножницы и скотч. Из картона вырезаем круг диаметром чуть больше фонарика, в круге проделываем маленькие отверстия-звезды, можно сделать несколько разных вариантов, например, с разными созвездиями. Закрепляем с помощью скотча на фонарике и выключаем свет.</a:t>
            </a:r>
            <a:br>
              <a:rPr lang="ru-RU" sz="2400" b="1" dirty="0">
                <a:solidFill>
                  <a:srgbClr val="7030A0"/>
                </a:solidFill>
              </a:rPr>
            </a:br>
            <a:endParaRPr lang="ru-RU" sz="2400" b="1" dirty="0">
              <a:solidFill>
                <a:srgbClr val="7030A0"/>
              </a:solidFill>
            </a:endParaRPr>
          </a:p>
        </p:txBody>
      </p:sp>
      <p:pic>
        <p:nvPicPr>
          <p:cNvPr id="7" name="Рисунок 6" descr="https://sun9-9.userapi.com/c837726/v837726425/33839/g9gXpboc1hI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3212976"/>
            <a:ext cx="4860032" cy="3645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1050" y="0"/>
            <a:ext cx="9155050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90466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 КОСМИЧЕСКАЯ ЕДА</a:t>
            </a:r>
            <a:r>
              <a:rPr lang="ru-RU" sz="3100" b="1" u="sng" dirty="0" smtClean="0">
                <a:solidFill>
                  <a:srgbClr val="FF0000"/>
                </a:solidFill>
              </a:rPr>
              <a:t> 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Как </a:t>
            </a:r>
            <a:r>
              <a:rPr lang="ru-RU" sz="3100" b="1" dirty="0"/>
              <a:t>едят космонавты в невесомости? Это вопрос волнует каждого малыша   Удовлетворим любопытство, попробовав есть кашу или йогурт из герметично закрытого пакетика.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pic>
        <p:nvPicPr>
          <p:cNvPr id="9" name="Рисунок 8" descr="https://sun9-54.userapi.com/c837726/v837726425/33857/7EyJQRxUzug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3356446"/>
            <a:ext cx="3857228" cy="3573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5050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 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14" name="Содержимое 13"/>
          <p:cNvSpPr>
            <a:spLocks noGrp="1"/>
          </p:cNvSpPr>
          <p:nvPr>
            <p:ph idx="1"/>
          </p:nvPr>
        </p:nvSpPr>
        <p:spPr>
          <a:xfrm>
            <a:off x="539552" y="620688"/>
            <a:ext cx="8147248" cy="5505475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ПОИГРАЕМ В КОСМОС В СЕНСОРНОЙ КОРОБКЕ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В </a:t>
            </a:r>
            <a:r>
              <a:rPr lang="ru-RU" sz="2800" b="1" dirty="0">
                <a:solidFill>
                  <a:srgbClr val="7030A0"/>
                </a:solidFill>
              </a:rPr>
              <a:t>маленькой коробке может поместиться целая галактика! В качестве основы для космической сенсорной коробки подойдут семечки, фасоль, песок. Используйте маленькие фигурки космонавтов, мячики-планеты и другие мелкие предметы, чтобы разбудить детскую фантазию!</a:t>
            </a:r>
            <a:br>
              <a:rPr lang="ru-RU" sz="2800" b="1" dirty="0">
                <a:solidFill>
                  <a:srgbClr val="7030A0"/>
                </a:solidFill>
              </a:rPr>
            </a:br>
            <a:endParaRPr lang="ru-RU" sz="2800" b="1" dirty="0">
              <a:solidFill>
                <a:srgbClr val="7030A0"/>
              </a:solidFill>
            </a:endParaRPr>
          </a:p>
        </p:txBody>
      </p:sp>
      <p:pic>
        <p:nvPicPr>
          <p:cNvPr id="15" name="Рисунок 14" descr="https://sun9-30.userapi.com/c837726/v837726425/33829/9A9qcRv4CNw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645024"/>
            <a:ext cx="5256584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1050" y="0"/>
            <a:ext cx="9155050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 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857224" y="620688"/>
            <a:ext cx="7715304" cy="58326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u="sng" dirty="0" smtClean="0">
                <a:solidFill>
                  <a:srgbClr val="FF0000"/>
                </a:solidFill>
              </a:rPr>
              <a:t>ИССЛЕДУЙ ОБРАЗЦЫ ИНОПЛАНЕТНОГО ГРУНТА С ПОМОЩЬЮ ГЕРМЕТИЧНОГО ЯЩИКА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Пара </a:t>
            </a:r>
            <a:r>
              <a:rPr lang="ru-RU" sz="2800" b="1" dirty="0">
                <a:solidFill>
                  <a:srgbClr val="7030A0"/>
                </a:solidFill>
              </a:rPr>
              <a:t>хозяйственных перчаток и ненужная коробка - и реквизит для игры в настоящих космонавтов </a:t>
            </a:r>
            <a:r>
              <a:rPr lang="ru-RU" sz="2800" b="1" dirty="0" smtClean="0">
                <a:solidFill>
                  <a:srgbClr val="7030A0"/>
                </a:solidFill>
              </a:rPr>
              <a:t>готов</a:t>
            </a:r>
            <a:r>
              <a:rPr lang="ru-RU" sz="2800" b="1" dirty="0">
                <a:solidFill>
                  <a:srgbClr val="7030A0"/>
                </a:solidFill>
              </a:rPr>
              <a:t/>
            </a:r>
            <a:br>
              <a:rPr lang="ru-RU" sz="2800" b="1" dirty="0">
                <a:solidFill>
                  <a:srgbClr val="7030A0"/>
                </a:solidFill>
              </a:rPr>
            </a:br>
            <a:endParaRPr lang="ru-RU" sz="2800" b="1" dirty="0">
              <a:solidFill>
                <a:srgbClr val="7030A0"/>
              </a:solidFill>
            </a:endParaRPr>
          </a:p>
        </p:txBody>
      </p:sp>
      <p:pic>
        <p:nvPicPr>
          <p:cNvPr id="5" name="Рисунок 4" descr="https://sun1-26.userapi.com/c837726/v837726425/33847/J_Lcs4jBHu0.jpg"/>
          <p:cNvPicPr/>
          <p:nvPr/>
        </p:nvPicPr>
        <p:blipFill>
          <a:blip r:embed="rId3" cstate="print"/>
          <a:srcRect b="5660"/>
          <a:stretch>
            <a:fillRect/>
          </a:stretch>
        </p:blipFill>
        <p:spPr bwMode="auto">
          <a:xfrm>
            <a:off x="2000232" y="2826716"/>
            <a:ext cx="5184576" cy="38884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1050" y="0"/>
            <a:ext cx="9155050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 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714348" y="692696"/>
            <a:ext cx="5585844" cy="475252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u="sng" dirty="0" smtClean="0">
                <a:solidFill>
                  <a:srgbClr val="FF0000"/>
                </a:solidFill>
              </a:rPr>
              <a:t>КОСМИЧЕСКАЯ ВАННА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Для </a:t>
            </a:r>
            <a:r>
              <a:rPr lang="ru-RU" sz="2400" b="1" dirty="0">
                <a:solidFill>
                  <a:srgbClr val="7030A0"/>
                </a:solidFill>
              </a:rPr>
              <a:t>ванны понадобятся нетоксичные неоновые палочки. Если вы не уверены, что содержимое палочек допускает контакт с кожей, можно поместить их в воду, не нарушая целостности, получится тоже очень интересно! Стены ванной можно украсить светящимися звездами или использовать ваш самодельный проектор ночного неба.</a:t>
            </a:r>
          </a:p>
          <a:p>
            <a:endParaRPr lang="ru-RU" sz="2400" b="1" dirty="0">
              <a:solidFill>
                <a:srgbClr val="7030A0"/>
              </a:solidFill>
            </a:endParaRPr>
          </a:p>
          <a:p>
            <a:r>
              <a:rPr lang="ru-RU" sz="2400" b="1" dirty="0">
                <a:solidFill>
                  <a:srgbClr val="7030A0"/>
                </a:solidFill>
              </a:rPr>
              <a:t> </a:t>
            </a:r>
          </a:p>
        </p:txBody>
      </p:sp>
      <p:pic>
        <p:nvPicPr>
          <p:cNvPr id="9" name="Рисунок 8" descr="https://sun9-72.userapi.com/c837726/v837726425/33850/wkNCtpm3KRc.jpg"/>
          <p:cNvPicPr/>
          <p:nvPr/>
        </p:nvPicPr>
        <p:blipFill>
          <a:blip r:embed="rId3" cstate="print"/>
          <a:srcRect t="14049"/>
          <a:stretch>
            <a:fillRect/>
          </a:stretch>
        </p:blipFill>
        <p:spPr bwMode="auto">
          <a:xfrm>
            <a:off x="6156176" y="0"/>
            <a:ext cx="313184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1050" y="0"/>
            <a:ext cx="9155050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11560" y="1700808"/>
            <a:ext cx="8085584" cy="2866330"/>
          </a:xfrm>
        </p:spPr>
        <p:txBody>
          <a:bodyPr>
            <a:normAutofit/>
          </a:bodyPr>
          <a:lstStyle/>
          <a:p>
            <a:r>
              <a:rPr lang="ru-RU" b="1" dirty="0" smtClean="0"/>
              <a:t> 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20482" name="AutoShape 2" descr="https://vsedlyaprazdnika.ru/wp-content/uploads/2019/04/6139f58530a76737b4e693bd9de371ff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https://vsedlyaprazdnika.ru/wp-content/uploads/2019/04/6139f58530a76737b4e693bd9de371ff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642918"/>
            <a:ext cx="72866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cs typeface="Times New Roman" pitchFamily="18" charset="0"/>
              </a:rPr>
              <a:t>ИГРЫ С КИНЕТИЧЕСКИМ (КОСМИЧЕСКИМ, ЖИВЫМ) ПЕСКОМ</a:t>
            </a:r>
            <a:endParaRPr lang="ru-RU" sz="28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1340769"/>
            <a:ext cx="77460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7030A0"/>
                </a:solidFill>
              </a:rPr>
              <a:t>Игра «Песочные прятки»</a:t>
            </a:r>
          </a:p>
          <a:p>
            <a:pPr algn="just"/>
            <a:r>
              <a:rPr lang="ru-RU" b="1" u="sng" dirty="0">
                <a:solidFill>
                  <a:srgbClr val="7030A0"/>
                </a:solidFill>
              </a:rPr>
              <a:t>Цель:</a:t>
            </a:r>
            <a:r>
              <a:rPr lang="ru-RU" b="1" dirty="0">
                <a:solidFill>
                  <a:srgbClr val="7030A0"/>
                </a:solidFill>
              </a:rPr>
              <a:t> развитие тактильной чувствительности, зрительного восприятия, образного мышления, произвольности.</a:t>
            </a:r>
          </a:p>
          <a:p>
            <a:pPr algn="just"/>
            <a:r>
              <a:rPr lang="ru-RU" b="1" u="sng" dirty="0" smtClean="0">
                <a:solidFill>
                  <a:srgbClr val="7030A0"/>
                </a:solidFill>
              </a:rPr>
              <a:t>Содержание</a:t>
            </a:r>
            <a:endParaRPr lang="ru-RU" b="1" dirty="0">
              <a:solidFill>
                <a:srgbClr val="7030A0"/>
              </a:solidFill>
            </a:endParaRPr>
          </a:p>
          <a:p>
            <a:pPr algn="just"/>
            <a:r>
              <a:rPr lang="ru-RU" b="1" i="1" dirty="0">
                <a:solidFill>
                  <a:srgbClr val="7030A0"/>
                </a:solidFill>
              </a:rPr>
              <a:t>Первый вариант</a:t>
            </a:r>
            <a:endParaRPr lang="ru-RU" b="1" dirty="0">
              <a:solidFill>
                <a:srgbClr val="7030A0"/>
              </a:solidFill>
            </a:endParaRPr>
          </a:p>
          <a:p>
            <a:pPr algn="just"/>
            <a:r>
              <a:rPr lang="ru-RU" b="1" dirty="0">
                <a:solidFill>
                  <a:srgbClr val="7030A0"/>
                </a:solidFill>
              </a:rPr>
              <a:t>Игрушки хотят поиграть с тобой в песочные прятки. Выбери понравившиеся тебе игрушки. Ты закроешь глаза, а они спрячутся в песок, а после того как я скажу: «Открываются глаза, начинается игра», ты должен их найти в песке. Ты можешь раздувать песок, раскапывать пальчиками, использовать палочки, кисточки.</a:t>
            </a:r>
          </a:p>
          <a:p>
            <a:pPr algn="just"/>
            <a:r>
              <a:rPr lang="ru-RU" b="1" dirty="0">
                <a:solidFill>
                  <a:srgbClr val="7030A0"/>
                </a:solidFill>
              </a:rPr>
              <a:t>Чтобы разнообразить игру, взрослый показывает ребенку игрушку — «мину», которую нельзя полностью откапывать. Как только при раскопках ее часть появилась на поверхности песка, ребенок должен остановить свои раскопки и продолжить их в другом месте. Если ребенок забывает правило, он отрабатывает игровой штраф, поэтому он будет вынужден раскапывать игрушки очень осторожно.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ri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1050" y="0"/>
            <a:ext cx="9155050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11560" y="1700808"/>
            <a:ext cx="8085584" cy="2866330"/>
          </a:xfrm>
        </p:spPr>
        <p:txBody>
          <a:bodyPr>
            <a:normAutofit/>
          </a:bodyPr>
          <a:lstStyle/>
          <a:p>
            <a:r>
              <a:rPr lang="ru-RU" b="1" dirty="0" smtClean="0"/>
              <a:t> 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20482" name="AutoShape 2" descr="https://vsedlyaprazdnika.ru/wp-content/uploads/2019/04/6139f58530a76737b4e693bd9de371ff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https://vsedlyaprazdnika.ru/wp-content/uploads/2019/04/6139f58530a76737b4e693bd9de371ff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340769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9" name="Picture 2" descr="https://www.maam.ru/upload/blogs/detsad-446757-1556984228.jpg"/>
          <p:cNvPicPr>
            <a:picLocks noChangeAspect="1" noChangeArrowheads="1"/>
          </p:cNvPicPr>
          <p:nvPr/>
        </p:nvPicPr>
        <p:blipFill>
          <a:blip r:embed="rId3" cstate="print"/>
          <a:srcRect r="2074" b="5937"/>
          <a:stretch>
            <a:fillRect/>
          </a:stretch>
        </p:blipFill>
        <p:spPr bwMode="auto">
          <a:xfrm>
            <a:off x="752303" y="692696"/>
            <a:ext cx="7348089" cy="5112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173</Words>
  <Application>Microsoft Office PowerPoint</Application>
  <PresentationFormat>Экран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Игры на тему: Космос  для детей от 3 до 5 лет  Подготовили воспитатели :  Алешкова Н.А.                                                       Бузинова И.Ю.  07.04.2020</vt:lpstr>
      <vt:lpstr> Запуск ракеты Натяните веревку через всю комнату. С помощью коктейльной трубочки и скотча закрепите на веревке надутый шарик (рукой придерживайте "хвостик"). По команде "3-2-1-Пуск" отпустите "хвостик" - шарик-ракета устремится вперед! </vt:lpstr>
      <vt:lpstr> САМОДЕЛЬНЫЙ ПРОЕКТОР ЗВЕЗДНОГО НЕБА Понадобится фонарик, плотная бумага или картон, острые маникюрные ножницы и скотч. Из картона вырезаем круг диаметром чуть больше фонарика, в круге проделываем маленькие отверстия-звезды, можно сделать несколько разных вариантов, например, с разными созвездиями. Закрепляем с помощью скотча на фонарике и выключаем свет. </vt:lpstr>
      <vt:lpstr> КОСМИЧЕСКАЯ ЕДА  Как едят космонавты в невесомости? Это вопрос волнует каждого малыша   Удовлетворим любопытство, попробовав есть кашу или йогурт из герметично закрытого пакетика. </vt:lpstr>
      <vt:lpstr>  </vt:lpstr>
      <vt:lpstr>  </vt:lpstr>
      <vt:lpstr>  </vt:lpstr>
      <vt:lpstr>  </vt:lpstr>
      <vt:lpstr>  </vt:lpstr>
      <vt:lpstr> 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Интерактивные игры для детей</dc:title>
  <dc:creator>лера</dc:creator>
  <cp:lastModifiedBy>пк</cp:lastModifiedBy>
  <cp:revision>13</cp:revision>
  <dcterms:created xsi:type="dcterms:W3CDTF">2020-04-06T18:20:32Z</dcterms:created>
  <dcterms:modified xsi:type="dcterms:W3CDTF">2020-04-07T05:08:23Z</dcterms:modified>
</cp:coreProperties>
</file>