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E2AF90-CE76-4A8A-8683-AE5EE17F741B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6DFE6A-7A4B-43FB-9B2B-97D6D3157E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08720"/>
            <a:ext cx="6552728" cy="165618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Конкурс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«НОВОГОДНЯЯ СКАЗОЧНАЯ ГРУППА 2019»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996952"/>
            <a:ext cx="7118176" cy="27363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4536504" cy="2551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4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гр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3672408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72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7576" y="1295400"/>
            <a:ext cx="2628800" cy="177356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Чириков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Круглов Илья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Почемучка 2018\НГ Почемучка 29.12.18\поделки на НГ\IMG_52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4067944" cy="2286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очемучка 2018\НГ Почемучка 29.12.18\поделки на НГ\IMG_529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50549"/>
            <a:ext cx="4536504" cy="2549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4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268760"/>
            <a:ext cx="4752528" cy="685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Круглов Илья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Почемучка 2018\НГ Почемучка 29.12.18\поделки на НГ\IMG_5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25906"/>
            <a:ext cx="4223912" cy="2373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очемучка 2018\НГ Почемучка 29.12.18\поделки на НГ\IMG_5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608512" cy="2590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8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340768"/>
            <a:ext cx="2160240" cy="43204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Смирнова Вика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err="1" smtClean="0">
                <a:solidFill>
                  <a:srgbClr val="FF0000"/>
                </a:solidFill>
              </a:rPr>
              <a:t>Ифанов</a:t>
            </a:r>
            <a:r>
              <a:rPr lang="ru-RU" sz="2000" dirty="0" smtClean="0">
                <a:solidFill>
                  <a:srgbClr val="FF0000"/>
                </a:solidFill>
              </a:rPr>
              <a:t> Миша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Ильин Захар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Почемучка 2018\НГ Почемучка 29.12.18\поделки на НГ\IMG_5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2592288" cy="461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очемучка 2018\НГ Почемучка 29.12.18\поделки на НГ\IMG_5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2590128" cy="4608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4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95400"/>
            <a:ext cx="2664296" cy="1917576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Буйлова</a:t>
            </a:r>
            <a:r>
              <a:rPr lang="ru-RU" sz="2000" dirty="0" smtClean="0">
                <a:solidFill>
                  <a:srgbClr val="FF0000"/>
                </a:solidFill>
              </a:rPr>
              <a:t> Света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Пелевины </a:t>
            </a:r>
            <a:r>
              <a:rPr lang="ru-RU" sz="2000" dirty="0" err="1" smtClean="0">
                <a:solidFill>
                  <a:srgbClr val="FF0000"/>
                </a:solidFill>
              </a:rPr>
              <a:t>макар</a:t>
            </a:r>
            <a:r>
              <a:rPr lang="ru-RU" sz="2000" dirty="0" smtClean="0">
                <a:solidFill>
                  <a:srgbClr val="FF0000"/>
                </a:solidFill>
              </a:rPr>
              <a:t> и Максим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Почемучка 2018\НГ Почемучка 29.12.18\поделки на НГ\IMG_5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4448987" cy="2500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очемучка 2018\НГ Почемучка 29.12.18\поделки на НГ\IMG_5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4392487" cy="2468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1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295400"/>
            <a:ext cx="2160240" cy="436584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Синицина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Юля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Смирнова Вика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Почемучка 2018\фото детей средняя группа\зима и украшение группы\IMG_5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43268"/>
            <a:ext cx="2736304" cy="4868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очемучка 2018\фото детей средняя группа\зима и украшение группы\IMG_5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2715403" cy="4831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4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1268760"/>
            <a:ext cx="2160240" cy="18722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Алова Арина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Смирнова Вика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Почемучка 2018\фото детей средняя группа\зима и украшение группы\IMG_5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4418043" cy="2482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Почемучка 2018\фото детей средняя группа\зима и украшение группы\IMG_5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9558"/>
            <a:ext cx="4561120" cy="2563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0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1295400"/>
            <a:ext cx="2232248" cy="3933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Прохорова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Антонина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Почемучка 2018\фото детей средняя группа\зима и украшение группы\IMG_5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2736304" cy="4868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очемучка 2018\фото детей средняя группа\зима и украшение группы\IMG_5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7"/>
            <a:ext cx="2736304" cy="4868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0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Почемучка 2018\фото детей средняя группа\зима и украшение группы\IMG_5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8" y="1052736"/>
            <a:ext cx="2751859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Почемучка 2018\фото детей средняя группа\зима и украшение группы\IMG_5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908720"/>
            <a:ext cx="448423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Почемучка 2018\фото детей средняя группа\зима и украшение группы\IMG_5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429000"/>
            <a:ext cx="448423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70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</TotalTime>
  <Words>13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Конкурс  «НОВОГОДНЯЯ СКАЗОЧНАЯ ГРУППА 2019»</vt:lpstr>
      <vt:lpstr>Чириков Рома   Круглов Илья</vt:lpstr>
      <vt:lpstr>Круглов Илья</vt:lpstr>
      <vt:lpstr>Смирнова Вика  Ифанов Миша  Ильин Захар</vt:lpstr>
      <vt:lpstr>Буйлова Света  Пелевины макар и Максим</vt:lpstr>
      <vt:lpstr>Синицина  Юля  Смирнова Вика</vt:lpstr>
      <vt:lpstr>Алова Арина  Смирнова Вика</vt:lpstr>
      <vt:lpstr>Прохорова Антонина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«НОВОГОДНЯЯ СКАЗОЧНАЯ ГРУППА»</dc:title>
  <dc:creator>User</dc:creator>
  <cp:lastModifiedBy>User</cp:lastModifiedBy>
  <cp:revision>5</cp:revision>
  <dcterms:created xsi:type="dcterms:W3CDTF">2019-06-09T10:51:58Z</dcterms:created>
  <dcterms:modified xsi:type="dcterms:W3CDTF">2019-06-09T11:33:01Z</dcterms:modified>
</cp:coreProperties>
</file>