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94F3F2E-4B61-4B7B-8E3B-5FC0528BC653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866E901-6C64-43C2-A89A-B4C5312487D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84230" cy="3696071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54282" cy="409532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Конкурс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«Застывшая сказка»</a:t>
            </a:r>
          </a:p>
          <a:p>
            <a:pPr algn="ctr"/>
            <a:endParaRPr lang="ru-RU" sz="4800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Группа «Почемучка»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2019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4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очемучка 2018\зима 2018\IMG_3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653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очемучка 2018\фото детей средняя группа\зима 2018 -2019\IMG_5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890534" cy="5143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чемучка 2018\фото детей средняя группа\зима 2018 -2019\IMG_5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040560" cy="2832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очемучка 2018\фото детей средняя группа\зима 2018 -2019\IMG_5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89" y="3573015"/>
            <a:ext cx="5116845" cy="2875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канированные грамоты\чч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464496" cy="6139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66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</TotalTime>
  <Words>11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Литейная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</dc:creator>
  <cp:lastModifiedBy>User</cp:lastModifiedBy>
  <cp:revision>2</cp:revision>
  <dcterms:created xsi:type="dcterms:W3CDTF">2019-06-09T11:37:07Z</dcterms:created>
  <dcterms:modified xsi:type="dcterms:W3CDTF">2019-06-09T11:47:37Z</dcterms:modified>
</cp:coreProperties>
</file>