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6084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Новогодние украшения группы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0131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Группа «</a:t>
            </a:r>
            <a:r>
              <a:rPr lang="ru-RU" dirty="0" err="1" smtClean="0">
                <a:solidFill>
                  <a:schemeClr val="bg1"/>
                </a:solidFill>
              </a:rPr>
              <a:t>Чиполлино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38250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Выполнили: Воронина О.Ю.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Канцулина О.Н.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4968552" cy="511256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Лепим мы </a:t>
            </a:r>
            <a:r>
              <a:rPr lang="ru-RU" sz="2400" b="1" dirty="0">
                <a:solidFill>
                  <a:schemeClr val="bg1"/>
                </a:solidFill>
              </a:rPr>
              <a:t>снеговика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Крутим гладкие бока!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Эй! Ребята! С ним дружите,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Нос - морковку подарите!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Если прочь отступит стужа,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Он растает – будет лужа...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Но пока стоит на месте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доволен, что мы вместе!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DCIM\100SSCAM\SDC136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4"/>
          <a:stretch/>
        </p:blipFill>
        <p:spPr bwMode="auto">
          <a:xfrm rot="5400000">
            <a:off x="4749171" y="1319917"/>
            <a:ext cx="4968552" cy="32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393" y="5589240"/>
            <a:ext cx="286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Раушкин</a:t>
            </a:r>
            <a:r>
              <a:rPr lang="ru-RU" dirty="0" smtClean="0">
                <a:solidFill>
                  <a:schemeClr val="bg1"/>
                </a:solidFill>
              </a:rPr>
              <a:t> Иван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197152" cy="511256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На мохнатых колких лапах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Елка в дом приносит запах: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Запах хвои разогретой,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Запах свежести и ветра,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заснеженного леса,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чуть слышный запах лета.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D:\DCIM\100SSCAM\SDC136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3"/>
          <a:stretch/>
        </p:blipFill>
        <p:spPr bwMode="auto">
          <a:xfrm rot="5400000">
            <a:off x="101469" y="1292780"/>
            <a:ext cx="4848537" cy="32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1" y="5589240"/>
            <a:ext cx="325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Солунина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Злата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096344" cy="482453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Ищет свежий ягель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Северный олень.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По пустыне снежной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Ходит целый день.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D:\DCIM\100SSCAM\SDC136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b="10367"/>
          <a:stretch/>
        </p:blipFill>
        <p:spPr bwMode="auto">
          <a:xfrm>
            <a:off x="3527376" y="1324203"/>
            <a:ext cx="5616624" cy="32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486916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Хохлова Таисия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76672"/>
            <a:ext cx="3672408" cy="56166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Причесалась ёлочка –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 иголочке иголочка: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Завтра праздник –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Новый год!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Ёлку в гости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Город ждёт.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D:\DCIM\100SSCAM\SDC136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8"/>
          <a:stretch/>
        </p:blipFill>
        <p:spPr bwMode="auto">
          <a:xfrm>
            <a:off x="395536" y="1412776"/>
            <a:ext cx="4824536" cy="31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7251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Лебедев Максим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4824536" cy="475252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Снеговик-</a:t>
            </a:r>
            <a:r>
              <a:rPr lang="ru-RU" sz="2400" dirty="0" err="1">
                <a:solidFill>
                  <a:schemeClr val="bg1"/>
                </a:solidFill>
              </a:rPr>
              <a:t>снеговичок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Ты как гриб-боровичок,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Крепенький и ладный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такой нарядный!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12290" name="Picture 2" descr="D:\DCIM\100SSCAM\SDC136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1"/>
          <a:stretch/>
        </p:blipFill>
        <p:spPr bwMode="auto">
          <a:xfrm rot="5400000">
            <a:off x="4831013" y="1369789"/>
            <a:ext cx="4464495" cy="29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Дратцева</a:t>
            </a:r>
            <a:r>
              <a:rPr lang="ru-RU" dirty="0" smtClean="0">
                <a:solidFill>
                  <a:schemeClr val="bg1"/>
                </a:solidFill>
              </a:rPr>
              <a:t> Настя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1364824"/>
            <a:ext cx="3888432" cy="42576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Дверь откроем в Новый год,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Где </a:t>
            </a:r>
            <a:r>
              <a:rPr lang="ru-RU" sz="2400" dirty="0">
                <a:solidFill>
                  <a:schemeClr val="bg1"/>
                </a:solidFill>
              </a:rPr>
              <a:t>нас Хрю успешно ждёт</a:t>
            </a:r>
            <a:r>
              <a:rPr lang="ru-RU" sz="2400" dirty="0" smtClean="0">
                <a:solidFill>
                  <a:schemeClr val="bg1"/>
                </a:solidFill>
              </a:rPr>
              <a:t>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Этот добрый поросёнок, Знает свою роль с пелёнок</a:t>
            </a:r>
            <a:r>
              <a:rPr lang="ru-RU" sz="2400" dirty="0" smtClean="0">
                <a:solidFill>
                  <a:schemeClr val="bg1"/>
                </a:solidFill>
              </a:rPr>
              <a:t>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Щедро нам достаток он, Принесёт со всех сторон</a:t>
            </a:r>
            <a:r>
              <a:rPr lang="ru-RU" sz="2400" dirty="0" smtClean="0">
                <a:solidFill>
                  <a:schemeClr val="bg1"/>
                </a:solidFill>
              </a:rPr>
              <a:t>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DCIM\100SSCAM\SDC136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1644" b="-5207"/>
          <a:stretch/>
        </p:blipFill>
        <p:spPr bwMode="auto">
          <a:xfrm>
            <a:off x="5202493" y="1340768"/>
            <a:ext cx="3561811" cy="44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8424" y="5622424"/>
            <a:ext cx="33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Кочкина Соня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CIM\100SSCAM\SDC136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9"/>
          <a:stretch/>
        </p:blipFill>
        <p:spPr bwMode="auto">
          <a:xfrm>
            <a:off x="611560" y="836712"/>
            <a:ext cx="493454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085184"/>
            <a:ext cx="493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Попонин</a:t>
            </a:r>
            <a:r>
              <a:rPr lang="ru-RU" b="1" dirty="0" smtClean="0">
                <a:solidFill>
                  <a:schemeClr val="bg1"/>
                </a:solidFill>
              </a:rPr>
              <a:t> Илья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5873" y="1660996"/>
            <a:ext cx="3274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дворе полно снежка.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Я слепил </a:t>
            </a:r>
            <a:r>
              <a:rPr lang="ru-RU" sz="2400" b="1" dirty="0">
                <a:solidFill>
                  <a:schemeClr val="bg1"/>
                </a:solidFill>
              </a:rPr>
              <a:t>снеговика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Руки, ноги, голова,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Нос-морковка, глаза два.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Нарисую краской рот. 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Пусть порадует народ!</a:t>
            </a:r>
            <a:r>
              <a:rPr lang="ru-RU" sz="2400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CIM\100SSCAM\SDC136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4"/>
          <a:stretch/>
        </p:blipFill>
        <p:spPr bwMode="auto">
          <a:xfrm rot="5400000">
            <a:off x="4340899" y="1526509"/>
            <a:ext cx="5095798" cy="33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214204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Три шара, ведро, морковка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для глаз - два уголька;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Палки-руки вставим ловко: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Лепим мы </a:t>
            </a:r>
            <a:r>
              <a:rPr lang="ru-RU" sz="2400" b="1" dirty="0">
                <a:solidFill>
                  <a:schemeClr val="bg1"/>
                </a:solidFill>
              </a:rPr>
              <a:t>снеговика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60212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Пульнова</a:t>
            </a:r>
            <a:r>
              <a:rPr lang="ru-RU" dirty="0" smtClean="0">
                <a:solidFill>
                  <a:schemeClr val="bg1"/>
                </a:solidFill>
              </a:rPr>
              <a:t> Александра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96752"/>
            <a:ext cx="4197152" cy="4176464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solidFill>
                  <a:schemeClr val="bg1"/>
                </a:solidFill>
              </a:rPr>
              <a:t>Хороша Снегурочка – 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Платье и </a:t>
            </a:r>
            <a:r>
              <a:rPr lang="ru-RU" sz="2700" dirty="0" err="1">
                <a:solidFill>
                  <a:schemeClr val="bg1"/>
                </a:solidFill>
              </a:rPr>
              <a:t>фигурочка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Станем с нею в хоровод,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Вместе встретим Новый год!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D:\DCIM\100SSCAM\SDC136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5"/>
          <a:stretch/>
        </p:blipFill>
        <p:spPr bwMode="auto">
          <a:xfrm rot="5400000">
            <a:off x="153118" y="1511178"/>
            <a:ext cx="4392488" cy="28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589240"/>
            <a:ext cx="27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Беляева Александра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97832"/>
            <a:ext cx="4742046" cy="504056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Тикают часики – тик и так,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Не сидится нам ни как!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Ждем свой праздник мы сегодня - 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Самый лучший - Новогодний!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Ждем подарков и призов,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Каждый рассказать готов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Стихи, загадки, песенки,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Чтоб праздник был </a:t>
            </a:r>
            <a:r>
              <a:rPr lang="ru-RU" sz="2400" dirty="0" err="1">
                <a:solidFill>
                  <a:schemeClr val="bg1"/>
                </a:solidFill>
              </a:rPr>
              <a:t>чудесненький</a:t>
            </a:r>
            <a:r>
              <a:rPr lang="ru-RU" sz="2400" dirty="0">
                <a:solidFill>
                  <a:schemeClr val="bg1"/>
                </a:solidFill>
              </a:rPr>
              <a:t>! 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DCIM\100SSCAM\SDC136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8462" r="1876" b="14323"/>
          <a:stretch/>
        </p:blipFill>
        <p:spPr bwMode="auto">
          <a:xfrm rot="5400000">
            <a:off x="4515070" y="1486540"/>
            <a:ext cx="4969566" cy="3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5568143"/>
            <a:ext cx="31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Калинина Полина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341168" cy="503126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На весёлых детских ёлках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Чудеса блестят в иголках.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Здесь, под ёлкой, в Новый год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Каждый что-нибудь найдёт.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Надо лишь заранее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Загадать желание!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DCIM\100SSCAM\SDC136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9"/>
          <a:stretch/>
        </p:blipFill>
        <p:spPr bwMode="auto">
          <a:xfrm rot="5400000">
            <a:off x="-82709" y="1466816"/>
            <a:ext cx="4656516" cy="31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42346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Бакинова</a:t>
            </a:r>
            <a:r>
              <a:rPr lang="ru-RU" dirty="0" smtClean="0">
                <a:solidFill>
                  <a:schemeClr val="bg1"/>
                </a:solidFill>
              </a:rPr>
              <a:t> Маша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680520" cy="453650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Из ворот выходит </a:t>
            </a:r>
            <a:r>
              <a:rPr lang="ru-RU" sz="2400" b="1" dirty="0">
                <a:solidFill>
                  <a:schemeClr val="bg1"/>
                </a:solidFill>
              </a:rPr>
              <a:t>кот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Сладко песенку поёт: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- Я доволен, я не хмур,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Солнце встало, </a:t>
            </a:r>
            <a:r>
              <a:rPr lang="ru-RU" sz="2400" dirty="0" err="1">
                <a:solidFill>
                  <a:schemeClr val="bg1"/>
                </a:solidFill>
              </a:rPr>
              <a:t>мур-мур-мур</a:t>
            </a:r>
            <a:r>
              <a:rPr lang="ru-RU" sz="2400" dirty="0">
                <a:solidFill>
                  <a:schemeClr val="bg1"/>
                </a:solidFill>
              </a:rPr>
              <a:t>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DCIM\100SSCAM\SDC136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9"/>
          <a:stretch/>
        </p:blipFill>
        <p:spPr bwMode="auto">
          <a:xfrm rot="5400000">
            <a:off x="4732919" y="1237657"/>
            <a:ext cx="4992554" cy="332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6412" y="5733256"/>
            <a:ext cx="28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Богомолова Аня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6672"/>
            <a:ext cx="3837112" cy="525658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Что за чудо, чудо-ёлка 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Все зелёные иголки, 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бусинках и шариках, 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жёлтеньких фонариках!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DCIM\100SSCAM\SDC13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4"/>
          <a:stretch/>
        </p:blipFill>
        <p:spPr bwMode="auto">
          <a:xfrm rot="5400000">
            <a:off x="-310075" y="1182283"/>
            <a:ext cx="5760640" cy="37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90857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Дратцева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Настя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9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89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Дверь откроем в Новый год,  Где нас Хрю успешно ждёт!  Этот добрый поросёнок, Знает свою роль с пелёнок!  Щедро нам достаток он, Принесёт со всех сторон!</vt:lpstr>
      <vt:lpstr>Презентация PowerPoint</vt:lpstr>
      <vt:lpstr>Презентация PowerPoint</vt:lpstr>
      <vt:lpstr>Хороша Снегурочка –  Платье и фигурочка. Станем с нею в хоровод, Вместе встретим Новый год! </vt:lpstr>
      <vt:lpstr>Тикают часики – тик и так, Не сидится нам ни как! Ждем свой праздник мы сегодня -  Самый лучший - Новогодний! Ждем подарков и призов, Каждый рассказать готов Стихи, загадки, песенки, Чтоб праздник был чудесненький! </vt:lpstr>
      <vt:lpstr>На весёлых детских ёлках Чудеса блестят в иголках. Здесь, под ёлкой, в Новый год Каждый что-нибудь найдёт. Надо лишь заранее Загадать желание!</vt:lpstr>
      <vt:lpstr> Из ворот выходит кот, Сладко песенку поёт: - Я доволен, я не хмур, Солнце встало, мур-мур-мур!</vt:lpstr>
      <vt:lpstr>Что за чудо, чудо-ёлка  Все зелёные иголки,  В бусинках и шариках,  В жёлтеньких фонариках!</vt:lpstr>
      <vt:lpstr>Лепим мы снеговика, Крутим гладкие бока! Эй! Ребята! С ним дружите, Нос - морковку подарите! Если прочь отступит стужа, Он растает – будет лужа... Но пока стоит на месте И доволен, что мы вместе!</vt:lpstr>
      <vt:lpstr>На мохнатых колких лапах Елка в дом приносит запах: Запах хвои разогретой, Запах свежести и ветра, И заснеженного леса, И чуть слышный запах лета.</vt:lpstr>
      <vt:lpstr>Ищет свежий ягель Северный олень. По пустыне снежной Ходит целый день. </vt:lpstr>
      <vt:lpstr>Причесалась ёлочка – К иголочке иголочка: Завтра праздник – Новый год! Ёлку в гости Город ждёт.</vt:lpstr>
      <vt:lpstr>Снеговик-снеговичок, Ты как гриб-боровичок, Крепенький и ладный И такой нарядный! 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Даша</cp:lastModifiedBy>
  <cp:revision>13</cp:revision>
  <dcterms:created xsi:type="dcterms:W3CDTF">2013-08-17T08:34:50Z</dcterms:created>
  <dcterms:modified xsi:type="dcterms:W3CDTF">2019-01-15T19:25:55Z</dcterms:modified>
</cp:coreProperties>
</file>