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0" r:id="rId3"/>
    <p:sldId id="258" r:id="rId4"/>
    <p:sldId id="262" r:id="rId5"/>
    <p:sldId id="263" r:id="rId6"/>
    <p:sldId id="266" r:id="rId7"/>
    <p:sldId id="260" r:id="rId8"/>
    <p:sldId id="264" r:id="rId9"/>
    <p:sldId id="267" r:id="rId10"/>
    <p:sldId id="265" r:id="rId11"/>
    <p:sldId id="268" r:id="rId12"/>
    <p:sldId id="269" r:id="rId13"/>
    <p:sldId id="273" r:id="rId14"/>
    <p:sldId id="272" r:id="rId15"/>
    <p:sldId id="271" r:id="rId16"/>
    <p:sldId id="270" r:id="rId17"/>
    <p:sldId id="275" r:id="rId18"/>
    <p:sldId id="276" r:id="rId19"/>
    <p:sldId id="277" r:id="rId20"/>
    <p:sldId id="278" r:id="rId21"/>
    <p:sldId id="261" r:id="rId22"/>
    <p:sldId id="279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EF016-7325-42D2-96BF-31A5FAF526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55396-DA45-4858-A098-D3F595481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55396-DA45-4858-A098-D3F59548109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CEC0-8F1C-4F13-B411-5449E0AFFD7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8EF9-18C4-4440-8978-84C95ACA0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8275943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33" y="0"/>
            <a:ext cx="93322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32656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Мини музей «Дикие животные нашего края</a:t>
            </a:r>
            <a:r>
              <a:rPr lang="ru-RU" sz="4800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ГРУППА «ПЕТУШОК»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404664"/>
          <a:ext cx="4968553" cy="5599520"/>
        </p:xfrm>
        <a:graphic>
          <a:graphicData uri="http://schemas.openxmlformats.org/drawingml/2006/table">
            <a:tbl>
              <a:tblPr/>
              <a:tblGrid>
                <a:gridCol w="2266612"/>
                <a:gridCol w="2701941"/>
              </a:tblGrid>
              <a:tr h="37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Мероприятие: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Цель: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1.Чтение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Стихов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Барто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С.Маршака, С.Чуковского и др.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русских народных сказок о животных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Пробуждать и поддерживать интерес детей к художественной литературе о животных. Учить понимать идею произведения. Развивать умение оценивать поступки героев.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Драматизация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сказки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«Теремок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Учить детей эмоционально воспринимать образное содержание сказки, передавать характерные особенности животных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игр: настольно-печатных, дидактических, словесных,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авторских.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логическое мышление, воображение, память, связную речь, словарный запас.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Разучивание пальчиковой гимнастики : «Здравствуй», «Дикие животные», «Повстречались» и др.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Развивать мелкую моторику рук, память, речь.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3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Музыкальная деятельность: разучивание песни «Три весёлых зайчика», прослушивание в аудиозаписи голосов животных)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музыкальных способностей, слуха, слуховой памяти.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8" marR="6788" marT="6788" marB="6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83768" y="440668"/>
            <a:ext cx="4176464" cy="2616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повышение уровня знаний детей о диких животных своего края;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-формирование чувства доброжелательного и бережного отношения к живой природе.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219" y="0"/>
            <a:ext cx="9170219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684568" y="-293370"/>
          <a:ext cx="91681" cy="586740"/>
        </p:xfrm>
        <a:graphic>
          <a:graphicData uri="http://schemas.openxmlformats.org/drawingml/2006/table">
            <a:tbl>
              <a:tblPr/>
              <a:tblGrid>
                <a:gridCol w="47231"/>
                <a:gridCol w="44450"/>
              </a:tblGrid>
              <a:tr h="1080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0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LiwgiowWB38.jpg"/>
          <p:cNvPicPr>
            <a:picLocks noChangeAspect="1"/>
          </p:cNvPicPr>
          <p:nvPr/>
        </p:nvPicPr>
        <p:blipFill>
          <a:blip r:embed="rId4" cstate="print"/>
          <a:srcRect l="27950" t="16925" r="9051" b="13776"/>
          <a:stretch>
            <a:fillRect/>
          </a:stretch>
        </p:blipFill>
        <p:spPr>
          <a:xfrm>
            <a:off x="0" y="1340768"/>
            <a:ext cx="4355976" cy="3284984"/>
          </a:xfrm>
          <a:prstGeom prst="rect">
            <a:avLst/>
          </a:prstGeom>
        </p:spPr>
      </p:pic>
      <p:pic>
        <p:nvPicPr>
          <p:cNvPr id="5" name="Рисунок 4" descr="bs1kbjxRHnk (1).jpg"/>
          <p:cNvPicPr>
            <a:picLocks noChangeAspect="1"/>
          </p:cNvPicPr>
          <p:nvPr/>
        </p:nvPicPr>
        <p:blipFill>
          <a:blip r:embed="rId5" cstate="print"/>
          <a:srcRect t="33816" r="5621" b="29192"/>
          <a:stretch>
            <a:fillRect/>
          </a:stretch>
        </p:blipFill>
        <p:spPr>
          <a:xfrm>
            <a:off x="4391472" y="3212976"/>
            <a:ext cx="4752528" cy="36450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188640"/>
            <a:ext cx="60486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Чтение русских народных сказок о животных</a:t>
            </a:r>
            <a:endParaRPr lang="ru-RU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0219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604448" y="188640"/>
          <a:ext cx="288032" cy="579882"/>
        </p:xfrm>
        <a:graphic>
          <a:graphicData uri="http://schemas.openxmlformats.org/drawingml/2006/table">
            <a:tbl>
              <a:tblPr/>
              <a:tblGrid>
                <a:gridCol w="146007"/>
                <a:gridCol w="142025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3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fmgCMMeU7wg.jpg"/>
          <p:cNvPicPr>
            <a:picLocks noChangeAspect="1"/>
          </p:cNvPicPr>
          <p:nvPr/>
        </p:nvPicPr>
        <p:blipFill>
          <a:blip r:embed="rId4" cstate="print"/>
          <a:srcRect t="21805"/>
          <a:stretch>
            <a:fillRect/>
          </a:stretch>
        </p:blipFill>
        <p:spPr>
          <a:xfrm>
            <a:off x="1763688" y="1628800"/>
            <a:ext cx="5904656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9670" y="260648"/>
            <a:ext cx="5264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Драматизация        сказки  «Теремок» 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83768" y="116632"/>
          <a:ext cx="6480720" cy="1701546"/>
        </p:xfrm>
        <a:graphic>
          <a:graphicData uri="http://schemas.openxmlformats.org/drawingml/2006/table">
            <a:tbl>
              <a:tblPr/>
              <a:tblGrid>
                <a:gridCol w="5246117"/>
                <a:gridCol w="1234603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игр: настольно-печатных, дидактических, словесных, авторских</a:t>
                      </a:r>
                      <a:endParaRPr lang="ru-RU" sz="3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_EvnnKey08M.jpg"/>
          <p:cNvPicPr>
            <a:picLocks noChangeAspect="1"/>
          </p:cNvPicPr>
          <p:nvPr/>
        </p:nvPicPr>
        <p:blipFill>
          <a:blip r:embed="rId4" cstate="print"/>
          <a:srcRect l="30832"/>
          <a:stretch>
            <a:fillRect/>
          </a:stretch>
        </p:blipFill>
        <p:spPr>
          <a:xfrm>
            <a:off x="5364088" y="1772816"/>
            <a:ext cx="2736304" cy="2088232"/>
          </a:xfrm>
          <a:prstGeom prst="rect">
            <a:avLst/>
          </a:prstGeom>
        </p:spPr>
      </p:pic>
      <p:pic>
        <p:nvPicPr>
          <p:cNvPr id="6" name="Рисунок 5" descr="zdlRl71CLvg.jpg"/>
          <p:cNvPicPr>
            <a:picLocks noChangeAspect="1"/>
          </p:cNvPicPr>
          <p:nvPr/>
        </p:nvPicPr>
        <p:blipFill>
          <a:blip r:embed="rId5" cstate="print"/>
          <a:srcRect l="34650" t="5901" r="20075" b="22050"/>
          <a:stretch>
            <a:fillRect/>
          </a:stretch>
        </p:blipFill>
        <p:spPr>
          <a:xfrm rot="10800000">
            <a:off x="1187624" y="1844824"/>
            <a:ext cx="4139952" cy="3294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pic>
        <p:nvPicPr>
          <p:cNvPr id="4" name="Рисунок 3" descr="A8LpUD6RoFo.jpg"/>
          <p:cNvPicPr>
            <a:picLocks noChangeAspect="1"/>
          </p:cNvPicPr>
          <p:nvPr/>
        </p:nvPicPr>
        <p:blipFill>
          <a:blip r:embed="rId4" cstate="print"/>
          <a:srcRect l="10626" t="21650" r="16925"/>
          <a:stretch>
            <a:fillRect/>
          </a:stretch>
        </p:blipFill>
        <p:spPr>
          <a:xfrm>
            <a:off x="1115616" y="1196752"/>
            <a:ext cx="6624736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0"/>
            <a:ext cx="716428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Разучивание пальчиковой гимнастики : «Дикие животные»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55775" y="1"/>
          <a:ext cx="93548" cy="579882"/>
        </p:xfrm>
        <a:graphic>
          <a:graphicData uri="http://schemas.openxmlformats.org/drawingml/2006/table">
            <a:tbl>
              <a:tblPr/>
              <a:tblGrid>
                <a:gridCol w="49098"/>
                <a:gridCol w="44450"/>
              </a:tblGrid>
              <a:tr h="188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dwxSPOUHBX4.jpg"/>
          <p:cNvPicPr/>
          <p:nvPr/>
        </p:nvPicPr>
        <p:blipFill>
          <a:blip r:embed="rId4" cstate="print"/>
          <a:srcRect r="-452" b="24620"/>
          <a:stretch>
            <a:fillRect/>
          </a:stretch>
        </p:blipFill>
        <p:spPr>
          <a:xfrm>
            <a:off x="2455499" y="1520733"/>
            <a:ext cx="4608512" cy="36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0"/>
            <a:ext cx="669674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«Помоги животному найти свой домик» (по диким животным)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219" y="0"/>
            <a:ext cx="9170219" cy="6858000"/>
          </a:xfrm>
          <a:prstGeom prst="rect">
            <a:avLst/>
          </a:prstGeom>
        </p:spPr>
      </p:pic>
      <p:pic>
        <p:nvPicPr>
          <p:cNvPr id="4" name="Рисунок 3" descr="FR6YGg_lhvk.jpg"/>
          <p:cNvPicPr>
            <a:picLocks noChangeAspect="1"/>
          </p:cNvPicPr>
          <p:nvPr/>
        </p:nvPicPr>
        <p:blipFill>
          <a:blip r:embed="rId4" cstate="print"/>
          <a:srcRect r="-4599" b="27950"/>
          <a:stretch>
            <a:fillRect/>
          </a:stretch>
        </p:blipFill>
        <p:spPr>
          <a:xfrm>
            <a:off x="2339752" y="692696"/>
            <a:ext cx="5184576" cy="410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18864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Лепка «Заяц».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pic>
        <p:nvPicPr>
          <p:cNvPr id="7" name="Рисунок 6" descr="hello_html_m368cdc18.jpg"/>
          <p:cNvPicPr>
            <a:picLocks noChangeAspect="1"/>
          </p:cNvPicPr>
          <p:nvPr/>
        </p:nvPicPr>
        <p:blipFill>
          <a:blip r:embed="rId4" cstate="print"/>
          <a:srcRect l="42672" t="57558" r="35914" b="15255"/>
          <a:stretch>
            <a:fillRect/>
          </a:stretch>
        </p:blipFill>
        <p:spPr>
          <a:xfrm>
            <a:off x="2267744" y="2636911"/>
            <a:ext cx="4392488" cy="41833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54002" y="332656"/>
            <a:ext cx="5778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Коллективная аппликация «Ёжик».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48478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создание аппликации ёжика из ладошек.</a:t>
            </a:r>
          </a:p>
          <a:p>
            <a:r>
              <a:rPr lang="ru-RU" dirty="0" smtClean="0"/>
              <a:t>Задачи: Учить наклеивать готовые формы ладошек.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pic>
        <p:nvPicPr>
          <p:cNvPr id="3" name="Рисунок 2" descr="9T9NIG-liho.jpg"/>
          <p:cNvPicPr>
            <a:picLocks noChangeAspect="1"/>
          </p:cNvPicPr>
          <p:nvPr/>
        </p:nvPicPr>
        <p:blipFill>
          <a:blip r:embed="rId4" cstate="print"/>
          <a:srcRect t="7476" b="4326"/>
          <a:stretch>
            <a:fillRect/>
          </a:stretch>
        </p:blipFill>
        <p:spPr>
          <a:xfrm>
            <a:off x="0" y="2825552"/>
            <a:ext cx="9144000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Конструирование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64_1530619477_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10" y="0"/>
            <a:ext cx="91702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692696"/>
            <a:ext cx="53823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Проблема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r>
              <a:rPr lang="ru-RU" dirty="0"/>
              <a:t> необходимость формирования у дошкольников знаний  о </a:t>
            </a:r>
            <a:r>
              <a:rPr lang="ru-RU"/>
              <a:t>диких </a:t>
            </a:r>
            <a:r>
              <a:rPr lang="ru-RU" smtClean="0"/>
              <a:t> </a:t>
            </a:r>
            <a:r>
              <a:rPr lang="ru-RU" dirty="0"/>
              <a:t>животных своего края.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Наименование мини-музея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Дикие животные </a:t>
            </a:r>
            <a:r>
              <a:rPr lang="ru-RU" dirty="0"/>
              <a:t>нашего края»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Место расположения мини-музея: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dirty="0" smtClean="0"/>
              <a:t>МДОУ №114 группа«Петушок». </a:t>
            </a:r>
            <a:r>
              <a:rPr lang="ru-RU" dirty="0"/>
              <a:t>                                                                 </a:t>
            </a:r>
            <a:r>
              <a:rPr lang="ru-RU" dirty="0" smtClean="0"/>
              <a:t>Групповая </a:t>
            </a:r>
            <a:r>
              <a:rPr lang="ru-RU" dirty="0"/>
              <a:t>комната 2 младшей группы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Состав участников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dirty="0"/>
              <a:t>воспитатель, дети 2 младшей группы, родители.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219" y="0"/>
            <a:ext cx="9170219" cy="6858000"/>
          </a:xfrm>
          <a:prstGeom prst="rect">
            <a:avLst/>
          </a:prstGeom>
        </p:spPr>
      </p:pic>
      <p:pic>
        <p:nvPicPr>
          <p:cNvPr id="4" name="Рисунок 3" descr="L_P_TzW4f_k.jpg"/>
          <p:cNvPicPr>
            <a:picLocks noChangeAspect="1"/>
          </p:cNvPicPr>
          <p:nvPr/>
        </p:nvPicPr>
        <p:blipFill>
          <a:blip r:embed="rId4" cstate="print"/>
          <a:srcRect t="1575" r="4326" b="14951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8864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Макеты диких животных и птиц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74_1530619503_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09" y="0"/>
            <a:ext cx="915710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4856" y="0"/>
            <a:ext cx="513348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Перспектива дальнейшего развития мини-музея: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-пополнить библиотеку книгами о животных , провести акцию «Подари книгу детскому саду»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-пополнить коллекцию детских художественных и научно-познавательных фильмов о животных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-оформить фотоальбом «В мире животных» (фотографии от фотовыставки «Дети и животные»)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организовать экскурсию по мини-музею детей других групп детского 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На мой взгляд, музейная педагогика – это новый метод всестороннего развития  дошкольников  и  мне понравилось работать в этом направлении, для меня это практический способ изучения и ознакомления детей с животным миром.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          Создавая такой музей, я старалась придерживаться принципов – интеграции и доступности. Все экспозиции интерактивны и доступны детскому восприятию. Основной объём содержания детского музея занимает игровой фонд, главным наполнением которого, являются детские игрушки – фигурки животных,  и предметы, которые дети используют в игре, в свободной деятельности, на занятиях.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        Для этого в группе есть самодельная мебель с полочками, доступная детям , где я  расположила  экспонаты  и собранный материал по данной теме. Экспонаты находятся в свободном доступе у детей и используются ими для самостоятельной игровой деятельности  в  сюжетно-ролевых играх, для театрализованной деятельности. Экспонаты также используются  воспитателем  в процессе непосредственно образовательной деятельности в образовательных областях  - Познавательное, </a:t>
            </a:r>
            <a:r>
              <a:rPr lang="ru-RU" sz="2000" b="1" dirty="0" err="1">
                <a:solidFill>
                  <a:srgbClr val="0070C0"/>
                </a:solidFill>
                <a:latin typeface="Monotype Corsiva" pitchFamily="66" charset="0"/>
              </a:rPr>
              <a:t>художественное-эстетическое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  и речевое развитие  детей.</a:t>
            </a:r>
          </a:p>
          <a:p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           Музей  находится в начале своего развития и будет развиваться дальше, поскольку есть интерес к нему и со стороны детей, и со стороны родителей . Очень хочется донести до детей  свои  знания и опыт,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ВЫВОД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1.jpg"/>
          <p:cNvPicPr>
            <a:picLocks noChangeAspect="1"/>
          </p:cNvPicPr>
          <p:nvPr/>
        </p:nvPicPr>
        <p:blipFill>
          <a:blip r:embed="rId2" cstate="print"/>
          <a:srcRect r="-161" b="10538"/>
          <a:stretch>
            <a:fillRect/>
          </a:stretch>
        </p:blipFill>
        <p:spPr>
          <a:xfrm>
            <a:off x="0" y="0"/>
            <a:ext cx="91587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64_1530619477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0219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55776" y="711718"/>
            <a:ext cx="46085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Дошкольный возраст – яркая, неповторимая страница в жизни каждого человека. В этот период начинается процесс социализации, устанавливается связь ребёнка с ведущими сферами бытия: миром людей и миром природы. В этом возрасте актуальным является формирование основ нравственности посредством экологического образования дошкольников. Любовь понимание и забота – это то,  что ждёт природа от каждого человека.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внимательного, чуткого, заботливого ребёнка, способного познавать окружающий мир и себя в нём будет успешно проводиться через музейную педагогику. Создание мини-музея экологического и краеведческого содержания – метод наиболее актуален и даёт возможность максимально раскрыть познавательные, творческие, исследовательские способности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64_1530619477_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109" cy="685800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339752" y="685487"/>
            <a:ext cx="554461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устойчивый познавательный интерес к диким животным, как живым существам;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Создать в группе условия по организации мини-музея для расширения представлений о животных;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-Привлечь родителей к более тесному сотрудничеству.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-Дать представление о многообразии животных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-Формировать умения у дошкольников узнавать в игрушках, на картинках диких животных, называть их детёнышей, среду их обитания.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-Развивать познавательную активность и поисково-исследовательскую деятельность у детей;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-Активизировать и обогащать словарь у детей; расширить кругозор.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64_1530619477_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10" y="0"/>
            <a:ext cx="915711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95736" y="849778"/>
            <a:ext cx="45365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Формы деятельности: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поисковая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-научная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-экспозиционная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-познавательная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48513664_1530619477_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10" y="0"/>
            <a:ext cx="9157109" cy="6857999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63688" y="572905"/>
            <a:ext cx="5256584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 : Роль родителей в организации мини-музея: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Консультации для родителей: «Научите детей любить живую природу»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-Участие в выставке поделок на тему «Дикие животные нашего края»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Организация фотовыставки «Дети и животные»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3" name="TextBox 2"/>
          <p:cNvSpPr txBox="1"/>
          <p:nvPr/>
        </p:nvSpPr>
        <p:spPr>
          <a:xfrm>
            <a:off x="2555776" y="404664"/>
            <a:ext cx="40324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219411"/>
            <a:ext cx="4752528" cy="6309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ЭТАП. Подготовительный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 сбор экспонатов и создание мини-музея)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определение темы, цели, задач и места для расположения мини-музея,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-создание условий и материально-технической базы для организации мини-музея: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Подбор методической литературы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Подбор библиотеки о животных - сказки, стихи , составление карточек-загадок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Настольно-печатные игры, Зоологическое лото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наглядно-дидактических пособий и демонстрационного материала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плакаты, серия картин из цикла «Дикие животные»,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развивающие карточки «Животные России»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Дидактические игры (авторские разработки)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Закупка набора фигурок диких животных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Д) Изготовление масок для театрализации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пальчиковых фигурок животных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Е) Изготовление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вязаных пальчиковых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фигурок животных для драматизации сказок «Колобок», «Теремок»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55776" y="272195"/>
            <a:ext cx="439248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ЭТАП. ОСНОВНОЙ.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(Практический)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Строится на формах работы с детьми с использованием экспонатов мини-музея: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76872"/>
            <a:ext cx="4302224" cy="1415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ФОРМЫ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РАБОТЫ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беседы, чтение худ</a:t>
            </a:r>
            <a:r>
              <a:rPr lang="ru-RU" dirty="0" smtClean="0"/>
              <a:t>. литературы</a:t>
            </a:r>
            <a:r>
              <a:rPr lang="ru-RU" dirty="0"/>
              <a:t>, разучивание стихов, отгадывание загадок, настольно-печатные </a:t>
            </a:r>
            <a:r>
              <a:rPr lang="ru-RU" dirty="0" smtClean="0"/>
              <a:t>игры.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404664"/>
            <a:ext cx="4032448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ЭТАП. Заключительный.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Обработка и обобщение результатов работы мини-музея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«Дикие животные»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761</Words>
  <Application>Microsoft Office PowerPoint</Application>
  <PresentationFormat>Экран (4:3)</PresentationFormat>
  <Paragraphs>101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пк</cp:lastModifiedBy>
  <cp:revision>29</cp:revision>
  <dcterms:created xsi:type="dcterms:W3CDTF">2020-05-21T15:28:12Z</dcterms:created>
  <dcterms:modified xsi:type="dcterms:W3CDTF">2020-06-01T07:15:22Z</dcterms:modified>
</cp:coreProperties>
</file>