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2" r:id="rId5"/>
    <p:sldId id="258" r:id="rId6"/>
    <p:sldId id="259" r:id="rId7"/>
    <p:sldId id="260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ра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pul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F290-ACD9-458F-A5A7-6C6074AE524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DCBE-CF8F-42DE-952D-EDF5E8C66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pull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6283a87c72d021094371035da8e4e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5112568" cy="357879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14818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ОСЕННИЙ СУНДУЧОК ОСЕНИ</a:t>
            </a:r>
            <a:b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2019 ГОД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idQ33mT31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85794"/>
            <a:ext cx="6494841" cy="487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63680" y="428604"/>
            <a:ext cx="2880320" cy="5544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Наши руки – не для скуки!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Все умеют делать руки!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Интересные дела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Осень детям принесла!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594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Выражем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огромную благодарность родителям и детям, принявшим участие в выставке 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Осенний сундучок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>                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Спасибо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EjfMG8i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714356"/>
            <a:ext cx="7092978" cy="531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983760" y="1214422"/>
            <a:ext cx="2160240" cy="1726264"/>
          </a:xfrm>
          <a:ln>
            <a:noFill/>
          </a:ln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Наступила осень,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Пожелтел наш сад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Листья на березе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Золотом горят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Не слыхать веселья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Песен соловья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Улетели птицы в дальние края.</a:t>
            </a: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RnBHZuCVV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59" y="23200"/>
            <a:ext cx="5066277" cy="676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53866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Листья  золотые падают, летят,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Листья золотые устилают сад.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Много на дорожках листьев золотых 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Мы букет хороший сделаем из них,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Мы букет поставим по среди стола,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Осень золотая в гости к нам пришла.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744184"/>
            <a:ext cx="2912368" cy="525658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Можно взять бумагу засушить листву.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А потом собрать из листьев </a:t>
            </a:r>
          </a:p>
          <a:p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ышку и сову.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AsmPseb84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" y="188639"/>
            <a:ext cx="4996391" cy="667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iYYWBCTh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6738732" cy="505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69360" y="714356"/>
            <a:ext cx="2674640" cy="567464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Золотым клубочком стал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Хитрый ежик колкий,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Листья клена нанизал на свои иголки.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Их несет к себе домой,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стелет на кроватку,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чтобы долгою зимой.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Спать под елью сладко.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85WPxtEF18.jpg"/>
          <p:cNvPicPr>
            <a:picLocks noChangeAspect="1"/>
          </p:cNvPicPr>
          <p:nvPr/>
        </p:nvPicPr>
        <p:blipFill>
          <a:blip r:embed="rId3" cstate="print"/>
          <a:srcRect t="22349" r="-4082"/>
          <a:stretch>
            <a:fillRect/>
          </a:stretch>
        </p:blipFill>
        <p:spPr>
          <a:xfrm>
            <a:off x="-1" y="0"/>
            <a:ext cx="688576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35056" y="1071546"/>
            <a:ext cx="2708944" cy="451826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Как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 мышки, у полевки.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Целых тридцать три кладовки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 каждой семечки лежат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Для мышат, для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малышат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YLXo7qEkw0.jpg"/>
          <p:cNvPicPr>
            <a:picLocks noChangeAspect="1"/>
          </p:cNvPicPr>
          <p:nvPr/>
        </p:nvPicPr>
        <p:blipFill>
          <a:blip r:embed="rId3" cstate="print"/>
          <a:srcRect l="29272" t="17346" r="-825" b="-6245"/>
          <a:stretch>
            <a:fillRect/>
          </a:stretch>
        </p:blipFill>
        <p:spPr>
          <a:xfrm>
            <a:off x="0" y="714356"/>
            <a:ext cx="6056549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8" y="500042"/>
            <a:ext cx="3563888" cy="517058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По дороге золоченой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Осень щедрая идет,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Убранный листами клена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Сундучок она несет,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Сундучок ее волшебный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Полон солнечных даров: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Много тут рябины,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Спелых яблок и грибов.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По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дорогезолоченой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Осень в гости к нам идет,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И мальчишкам и девчонкам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Щедрый дар она несет.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C8OKIuxH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685801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702" y="285728"/>
            <a:ext cx="2500298" cy="5602634"/>
          </a:xfrm>
          <a:ln>
            <a:noFill/>
          </a:ln>
        </p:spPr>
        <p:txBody>
          <a:bodyPr>
            <a:normAutofit/>
          </a:bodyPr>
          <a:lstStyle/>
          <a:p>
            <a:pPr fontAlgn="base"/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</a:rPr>
              <a:t>Осень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наступила,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Высохли цветы,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И глядят уныло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Голые кусты.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Вянет и желтеет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Травка на лугах,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Только зеленеет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Озимь на полях.</a:t>
            </a:r>
          </a:p>
        </p:txBody>
      </p:sp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178696" cy="5832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Мы старушки -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веселушки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, Про себя поем частушки. Подпевай и не робей,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 шуткой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жить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нам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веселей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jidQ33mT31U.jpg"/>
          <p:cNvPicPr>
            <a:picLocks noChangeAspect="1"/>
          </p:cNvPicPr>
          <p:nvPr/>
        </p:nvPicPr>
        <p:blipFill>
          <a:blip r:embed="rId3" cstate="print"/>
          <a:srcRect l="71631" t="28133" r="13475" b="50118"/>
          <a:stretch>
            <a:fillRect/>
          </a:stretch>
        </p:blipFill>
        <p:spPr>
          <a:xfrm>
            <a:off x="0" y="500042"/>
            <a:ext cx="5544187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ОСЕННИЙ СУНДУЧОК ОСЕНИ 2019 ГОД</vt:lpstr>
      <vt:lpstr>Слайд 2</vt:lpstr>
      <vt:lpstr>Листья  золотые падают, летят, Листья золотые устилают сад. Много на дорожках листьев золотых , Мы букет хороший сделаем из них, Мы букет поставим по среди стола,  Осень золотая в гости к нам пришла.</vt:lpstr>
      <vt:lpstr>Слайд 4</vt:lpstr>
      <vt:lpstr>Золотым клубочком стал  Хитрый ежик колкий, Листья клена нанизал на свои иголки. Их несет к себе домой, стелет на кроватку, чтобы долгою зимой. Спать под елью сладко.</vt:lpstr>
      <vt:lpstr>Как у мышки, у полевки. Целых тридцать три кладовки В каждой семечки лежат Для мышат, для малышат.</vt:lpstr>
      <vt:lpstr>По дороге золоченой Осень щедрая идет, Убранный листами клена Сундучок она несет, Сундучок ее волшебный  Полон солнечных даров: Много тут рябины, Спелых яблок и грибов. По дорогезолоченой Осень в гости к нам идет, И мальчишкам и девчонкам Щедрый дар она несет.</vt:lpstr>
      <vt:lpstr>Осень наступила, Высохли цветы, И глядят уныло Голые кусты. Вянет и желтеет Травка на лугах, Только зеленеет Озимь на полях.</vt:lpstr>
      <vt:lpstr>Мы старушки -веселушки, Про себя поем частушки. Подпевай и не робей,  С шуткой жить нам веселей </vt:lpstr>
      <vt:lpstr>Наши руки – не для скуки! Все умеют делать руки! Интересные дела Осень детям принесла!</vt:lpstr>
      <vt:lpstr> Выражем огромную благодарность родителям и детям, принявшим участие в выставке «Осенний сундучок»                    Спасибо!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пк</cp:lastModifiedBy>
  <cp:revision>36</cp:revision>
  <dcterms:created xsi:type="dcterms:W3CDTF">2019-11-16T06:50:46Z</dcterms:created>
  <dcterms:modified xsi:type="dcterms:W3CDTF">2019-11-18T10:37:14Z</dcterms:modified>
</cp:coreProperties>
</file>