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239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DAA46-BB18-41E4-BEEA-4403D9937E84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8C661-E9C5-45AB-B1FD-4A490983ED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9" name="Picture 7" descr="C:\Users\Администратор\Desktop\1584909259_28-p-svetlie-foni-s-kosmosom-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40" cy="6858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1772816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</a:rPr>
              <a:t>Дидактические игры</a:t>
            </a:r>
          </a:p>
          <a:p>
            <a:pPr algn="ctr"/>
            <a:r>
              <a:rPr lang="ru-RU" sz="7200" b="1" dirty="0" smtClean="0">
                <a:solidFill>
                  <a:schemeClr val="bg1"/>
                </a:solidFill>
              </a:rPr>
              <a:t>Тема «Космос»</a:t>
            </a:r>
            <a:endParaRPr lang="ru-RU" sz="7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332656"/>
            <a:ext cx="83620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МУНИЦИПАЛЬНОЕ ДОШКОЛЬНОЕ ОБРАЗОВАТЕЛЬНОЕ УЧРЕЖДЕНИЕ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«Детский сад № 114»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780468" y="5229200"/>
            <a:ext cx="1939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Воспитатели: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Воронина О.Ю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Канцулина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О. Н.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339752" y="609329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 апреля 2020 года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Администратор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Администратор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Администратор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Администратор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30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GYPNORION</dc:creator>
  <cp:lastModifiedBy>GYPNORION</cp:lastModifiedBy>
  <cp:revision>8</cp:revision>
  <dcterms:created xsi:type="dcterms:W3CDTF">2020-04-06T12:58:12Z</dcterms:created>
  <dcterms:modified xsi:type="dcterms:W3CDTF">2020-04-06T14:10:58Z</dcterms:modified>
</cp:coreProperties>
</file>