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9B6A-4309-49AE-841B-33FD09C23E55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DF91-5595-43E4-AB0E-C90D6341A0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5%D0%BD%D0%B5%D1%80%D0%B0%D0%BB%D1%8C%D0%BD%D0%B0%D1%8F_%D0%90%D1%81%D1%81%D0%B0%D0%BC%D0%B1%D0%BB%D0%B5%D1%8F_%D0%9E%D0%9E%D0%9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72074"/>
            <a:ext cx="89086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Первоначально этот день получил название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Международный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престарелых, но  в русском варианте он называется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Международный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пожилых людей.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возникновения праздника связана с 45-й сессией 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tooltip="Генеральная Ассамблея ООН"/>
              </a:rPr>
              <a:t>Генассамблеи ООН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Резолюция № A/RES/45/106 от 14 декабря 1990 года).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2357430"/>
            <a:ext cx="742203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возникновения праздника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428868"/>
            <a:ext cx="867025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Символ Международного дня пожилых людей</a:t>
            </a:r>
          </a:p>
          <a:p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643314"/>
            <a:ext cx="81336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нашей стране символом этого дня служит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изображение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открытой ладони.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Открытая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рука олицетворяет уважение, примирение,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помощь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поддержку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Международный день пожилых людей в РФ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имеет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свою интересную историю.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Этот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связан со многими событиями, которые меняют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отношение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общества к людям старшего возраста.</a:t>
            </a:r>
          </a:p>
        </p:txBody>
      </p:sp>
      <p:pic>
        <p:nvPicPr>
          <p:cNvPr id="4" name="Рисунок 3" descr="full_F4O2yiJz.jpg"/>
          <p:cNvPicPr>
            <a:picLocks noChangeAspect="1"/>
          </p:cNvPicPr>
          <p:nvPr/>
        </p:nvPicPr>
        <p:blipFill>
          <a:blip r:embed="rId2"/>
          <a:srcRect l="21094" t="1493" r="20312"/>
          <a:stretch>
            <a:fillRect/>
          </a:stretch>
        </p:blipFill>
        <p:spPr>
          <a:xfrm>
            <a:off x="214282" y="357166"/>
            <a:ext cx="2880000" cy="202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214554"/>
            <a:ext cx="8363956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чего придумали Международный день пожилых людей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857628"/>
            <a:ext cx="8404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Прежде всего, этот праздник учредили как дань внимания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пожилым людям, уважения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их возрасту, а также еще раз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обратить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общественности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всеобщую проблему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демографического старения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возможность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найти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пути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улучшения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качества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жизни старых людей.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643314"/>
            <a:ext cx="89075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детских садах и общеобразовательных учреждениях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принято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проводить внеклассные часы 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праздники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участием дедушек и бабушек. Организовывать фото выставки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выставки детского творчества, приглашать старшее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поколение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открытые уроки.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своими руками создают подарки и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поздравительные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открытки для своих любимых бабушек.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59632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 пожилого человека в ДОУ…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dpl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2520000" cy="2520000"/>
          </a:xfrm>
          <a:prstGeom prst="rect">
            <a:avLst/>
          </a:prstGeom>
        </p:spPr>
      </p:pic>
      <p:pic>
        <p:nvPicPr>
          <p:cNvPr id="3" name="Рисунок 2" descr="ori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786190"/>
            <a:ext cx="3164835" cy="2520000"/>
          </a:xfrm>
          <a:prstGeom prst="rect">
            <a:avLst/>
          </a:prstGeom>
        </p:spPr>
      </p:pic>
      <p:pic>
        <p:nvPicPr>
          <p:cNvPr id="4" name="Рисунок 3" descr="ori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2434016" cy="2520000"/>
          </a:xfrm>
          <a:prstGeom prst="rect">
            <a:avLst/>
          </a:prstGeom>
        </p:spPr>
      </p:pic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785794"/>
            <a:ext cx="3725667" cy="2520000"/>
          </a:xfrm>
          <a:prstGeom prst="rect">
            <a:avLst/>
          </a:prstGeom>
        </p:spPr>
      </p:pic>
      <p:pic>
        <p:nvPicPr>
          <p:cNvPr id="6" name="Рисунок 5" descr="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3500438"/>
            <a:ext cx="2580000" cy="315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159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4</cp:revision>
  <dcterms:created xsi:type="dcterms:W3CDTF">2019-09-28T15:40:31Z</dcterms:created>
  <dcterms:modified xsi:type="dcterms:W3CDTF">2019-09-28T16:11:51Z</dcterms:modified>
</cp:coreProperties>
</file>