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E478-BE84-43D1-9831-E5816E2C90BE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4BCD-DF5F-4754-881D-42CCF5FB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785926"/>
            <a:ext cx="7230441" cy="489364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27 сентября в России отмечается 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новый</a:t>
            </a:r>
          </a:p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общенациональный праздник — День воспитателя </a:t>
            </a:r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всех дошкольных работников. 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Учрежден он был в 2004 году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Идею создания праздника подали несколько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общероссийских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педагогических изданий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газеты «Детский сад со всех сторон»,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Дошкольное образование», журнал «Обруч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»).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Ими был проведен опрос о необходимости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такого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дня в календаре праздников.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поддержали авторы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большинства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основных дошкольных программ,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детских садов и многие родители.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92" y="2714620"/>
            <a:ext cx="891910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Цель </a:t>
            </a:r>
            <a:r>
              <a:rPr lang="ru-RU" sz="2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помочь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обществу обратить больше внимания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и на дошкольное детство в целом.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день проводятся торжественные мероприятия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посвященные Дню работников дошкольных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образовательных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учреждений.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643182"/>
            <a:ext cx="7337778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Дошкольный возраст - особенно важный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ответственный период в жизни ребенка.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воспитания и дошкольного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образования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дать каждому маленькому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ребёнку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базовое образование и основы культуры.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понять малыша, чему-то его научить,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много уметь, знать, понимать.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2" y="2928934"/>
            <a:ext cx="8875058" cy="31085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воспитатель должен быть психологом,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помогающим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маленькому человеку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направить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внутреннюю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энергию в нужное русло.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склонности и способности ребёнка,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основании которых он потом формирует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своё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будущее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результат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грамотной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работы хорошего воспитателя.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5992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Поэтому в дошкольных учреждениях должны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работать</a:t>
            </a:r>
          </a:p>
          <a:p>
            <a:pPr fontAlgn="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люди, которые действительно любят детей и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умеют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находить с ними общий язык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должны уметь заинтересовать ребенка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fontAlgn="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способствовать развитию его талантов и способностей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Важно также воспитать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полноценного </a:t>
            </a:r>
          </a:p>
          <a:p>
            <a:pPr fontAlgn="t"/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гражданина </a:t>
            </a:r>
            <a:r>
              <a:rPr lang="ru-RU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своей страны.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176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4</cp:revision>
  <dcterms:created xsi:type="dcterms:W3CDTF">2019-09-28T16:13:31Z</dcterms:created>
  <dcterms:modified xsi:type="dcterms:W3CDTF">2019-09-28T16:44:04Z</dcterms:modified>
</cp:coreProperties>
</file>