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87" r:id="rId4"/>
    <p:sldId id="257" r:id="rId5"/>
    <p:sldId id="258" r:id="rId6"/>
    <p:sldId id="271" r:id="rId7"/>
    <p:sldId id="274" r:id="rId8"/>
    <p:sldId id="278" r:id="rId9"/>
    <p:sldId id="279" r:id="rId10"/>
    <p:sldId id="283" r:id="rId11"/>
    <p:sldId id="261" r:id="rId12"/>
    <p:sldId id="284" r:id="rId13"/>
    <p:sldId id="263" r:id="rId14"/>
    <p:sldId id="264" r:id="rId15"/>
    <p:sldId id="265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466" autoAdjust="0"/>
    <p:restoredTop sz="94660"/>
  </p:normalViewPr>
  <p:slideViewPr>
    <p:cSldViewPr>
      <p:cViewPr varScale="1">
        <p:scale>
          <a:sx n="102" d="100"/>
          <a:sy n="102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9443B-B52C-4D8E-B92D-B89D9071AE34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43DF2-1ED2-48B9-95E6-C2C0929EC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CFA-58C4-4758-A105-8EEC747B474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2908-DFBC-41B2-9BDE-8F044EE1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CFA-58C4-4758-A105-8EEC747B474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2908-DFBC-41B2-9BDE-8F044EE1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CFA-58C4-4758-A105-8EEC747B474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2908-DFBC-41B2-9BDE-8F044EE1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CFA-58C4-4758-A105-8EEC747B474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2908-DFBC-41B2-9BDE-8F044EE1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CFA-58C4-4758-A105-8EEC747B474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2908-DFBC-41B2-9BDE-8F044EE1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CFA-58C4-4758-A105-8EEC747B474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2908-DFBC-41B2-9BDE-8F044EE1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CFA-58C4-4758-A105-8EEC747B474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2908-DFBC-41B2-9BDE-8F044EE1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CFA-58C4-4758-A105-8EEC747B474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2908-DFBC-41B2-9BDE-8F044EE1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CFA-58C4-4758-A105-8EEC747B474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2908-DFBC-41B2-9BDE-8F044EE1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CFA-58C4-4758-A105-8EEC747B474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2908-DFBC-41B2-9BDE-8F044EE1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CFA-58C4-4758-A105-8EEC747B474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2908-DFBC-41B2-9BDE-8F044EE1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FCFA-58C4-4758-A105-8EEC747B474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2908-DFBC-41B2-9BDE-8F044EE1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2.pn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1071546"/>
            <a:ext cx="6643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Зимушка – зима 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2019-2020 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3429001"/>
            <a:ext cx="2143140" cy="221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 «Мальвина»: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Петрова Н.Б.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Мысько И.М.</a:t>
            </a:r>
          </a:p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4643446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17416" name="Picture 8" descr="http://st3.depositphotos.com/3101765/12788/i/950/depositphotos_127884112-stock-photo-bullfinch-birds-on-snowy-t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429000"/>
            <a:ext cx="3500462" cy="2369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Windows 10\Desktop\фото сад\Новый Год 2020 сад\i (16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857364"/>
            <a:ext cx="3500462" cy="421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indows 10\Desktop\фото сад\Новый Год 2020 сад\i (1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64"/>
            <a:ext cx="35719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43042" y="1285860"/>
            <a:ext cx="644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новогодних поделок «Символ года»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s017.radikal.ru/i431/1212/f6/1d7490b2182e.png"/>
          <p:cNvPicPr/>
          <p:nvPr/>
        </p:nvPicPr>
        <p:blipFill>
          <a:blip r:embed="rId5" cstate="print"/>
          <a:srcRect l="11486" r="8108"/>
          <a:stretch>
            <a:fillRect/>
          </a:stretch>
        </p:blipFill>
        <p:spPr bwMode="auto">
          <a:xfrm>
            <a:off x="3214678" y="500042"/>
            <a:ext cx="714380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017.radikal.ru/i431/1212/f6/1d7490b2182e.png"/>
          <p:cNvPicPr/>
          <p:nvPr/>
        </p:nvPicPr>
        <p:blipFill>
          <a:blip r:embed="rId5" cstate="print"/>
          <a:srcRect l="11486" r="8108"/>
          <a:stretch>
            <a:fillRect/>
          </a:stretch>
        </p:blipFill>
        <p:spPr bwMode="auto">
          <a:xfrm>
            <a:off x="4357686" y="285728"/>
            <a:ext cx="714380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017.radikal.ru/i431/1212/f6/1d7490b2182e.png"/>
          <p:cNvPicPr/>
          <p:nvPr/>
        </p:nvPicPr>
        <p:blipFill>
          <a:blip r:embed="rId5" cstate="print"/>
          <a:srcRect l="11486" r="8108"/>
          <a:stretch>
            <a:fillRect/>
          </a:stretch>
        </p:blipFill>
        <p:spPr bwMode="auto">
          <a:xfrm>
            <a:off x="5500694" y="500042"/>
            <a:ext cx="714380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643314"/>
            <a:ext cx="7078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Выражаем глубоку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признательность нашим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уважаемым родителям за отзывчивость, понимание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активное участие в жизни группы и детского сада!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Windows 10\Desktop\фото сад\Новый Год 2020 сад\i (60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285852" y="4929198"/>
            <a:ext cx="1785950" cy="11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indows 10\Desktop\фото сад\Новый Год 2020 сад\i (6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857884" y="4929198"/>
            <a:ext cx="18573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017.radikal.ru/i431/1212/f6/1d7490b2182e.png"/>
          <p:cNvPicPr/>
          <p:nvPr/>
        </p:nvPicPr>
        <p:blipFill>
          <a:blip r:embed="rId5" cstate="print"/>
          <a:srcRect l="11486" r="8108"/>
          <a:stretch>
            <a:fillRect/>
          </a:stretch>
        </p:blipFill>
        <p:spPr bwMode="auto">
          <a:xfrm>
            <a:off x="3071802" y="285728"/>
            <a:ext cx="714380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017.radikal.ru/i431/1212/f6/1d7490b2182e.png"/>
          <p:cNvPicPr/>
          <p:nvPr/>
        </p:nvPicPr>
        <p:blipFill>
          <a:blip r:embed="rId5" cstate="print"/>
          <a:srcRect l="11486" r="8108"/>
          <a:stretch>
            <a:fillRect/>
          </a:stretch>
        </p:blipFill>
        <p:spPr bwMode="auto">
          <a:xfrm>
            <a:off x="4286248" y="357166"/>
            <a:ext cx="714380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017.radikal.ru/i431/1212/f6/1d7490b2182e.png"/>
          <p:cNvPicPr/>
          <p:nvPr/>
        </p:nvPicPr>
        <p:blipFill>
          <a:blip r:embed="rId5" cstate="print"/>
          <a:srcRect l="11486" r="8108"/>
          <a:stretch>
            <a:fillRect/>
          </a:stretch>
        </p:blipFill>
        <p:spPr bwMode="auto">
          <a:xfrm>
            <a:off x="5500694" y="285728"/>
            <a:ext cx="714380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Windows 10\Desktop\i (2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21442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Windows 10\Desktop\i (3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1214422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Windows 10\Desktop\i (4).jpg"/>
          <p:cNvPicPr/>
          <p:nvPr/>
        </p:nvPicPr>
        <p:blipFill>
          <a:blip r:embed="rId8" cstate="print"/>
          <a:srcRect l="-538" t="14026" b="9618"/>
          <a:stretch>
            <a:fillRect/>
          </a:stretch>
        </p:blipFill>
        <p:spPr bwMode="auto">
          <a:xfrm>
            <a:off x="3357554" y="1357298"/>
            <a:ext cx="2342473" cy="222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017.radikal.ru/i431/1212/f6/1d7490b2182e.png"/>
          <p:cNvPicPr/>
          <p:nvPr/>
        </p:nvPicPr>
        <p:blipFill>
          <a:blip r:embed="rId5" cstate="print"/>
          <a:srcRect l="11486" r="8108"/>
          <a:stretch>
            <a:fillRect/>
          </a:stretch>
        </p:blipFill>
        <p:spPr bwMode="auto">
          <a:xfrm>
            <a:off x="3214678" y="5143512"/>
            <a:ext cx="714380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017.radikal.ru/i431/1212/f6/1d7490b2182e.png"/>
          <p:cNvPicPr/>
          <p:nvPr/>
        </p:nvPicPr>
        <p:blipFill>
          <a:blip r:embed="rId5" cstate="print"/>
          <a:srcRect l="11486" r="8108"/>
          <a:stretch>
            <a:fillRect/>
          </a:stretch>
        </p:blipFill>
        <p:spPr bwMode="auto">
          <a:xfrm>
            <a:off x="4143372" y="4857760"/>
            <a:ext cx="714380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s017.radikal.ru/i431/1212/f6/1d7490b2182e.png"/>
          <p:cNvPicPr/>
          <p:nvPr/>
        </p:nvPicPr>
        <p:blipFill>
          <a:blip r:embed="rId5" cstate="print"/>
          <a:srcRect l="11486" r="8108"/>
          <a:stretch>
            <a:fillRect/>
          </a:stretch>
        </p:blipFill>
        <p:spPr bwMode="auto">
          <a:xfrm>
            <a:off x="5072066" y="5143512"/>
            <a:ext cx="714380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1285860"/>
            <a:ext cx="6558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городском конкурсе на противопожарную тему: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«Помни каждый гражданин: спасения номер 01»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Windows 10\Desktop\фото сад\соц. партнеры\IMG_20200109_1356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000100" y="1785926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indows 10\Desktop\фото сад\соц. партнеры\IMG_20200109_1355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928662" y="3786190"/>
            <a:ext cx="21431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Windows 10\Desktop\фото сад\соц. партнеры\IMG_20200109_1355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965041" y="2464587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indows 10\Desktop\фото сад\соц. партнеры\IMG_20200109_135656.jpg"/>
          <p:cNvPicPr/>
          <p:nvPr/>
        </p:nvPicPr>
        <p:blipFill>
          <a:blip r:embed="rId6" cstate="print"/>
          <a:srcRect l="2953" t="12226" b="3712"/>
          <a:stretch>
            <a:fillRect/>
          </a:stretch>
        </p:blipFill>
        <p:spPr bwMode="auto">
          <a:xfrm>
            <a:off x="3286116" y="2143116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topogon.ru/wp-content/uploads/2015/11/plakat_pozharniy_dlya_detey-1024x7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071943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ya-solnce.ru/images/phocadownload/materials/2016/2016-02-05_pbvds_1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5214950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bezopasnost-detej.ru/images/2013/84-raskraska-pozharnaya-mashina-dlya-detej-rossijskie-avto.jpg"/>
          <p:cNvPicPr/>
          <p:nvPr/>
        </p:nvPicPr>
        <p:blipFill>
          <a:blip r:embed="rId9"/>
          <a:srcRect l="6588" t="7314" r="4480"/>
          <a:stretch>
            <a:fillRect/>
          </a:stretch>
        </p:blipFill>
        <p:spPr bwMode="auto">
          <a:xfrm>
            <a:off x="3214678" y="428604"/>
            <a:ext cx="1928826" cy="9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Windows 10\Desktop\фото сад\Новый Год 2020 сад\i (26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2550224" cy="340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indows 10\Desktop\фото сад\Новый Год 2020 сад\i (28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71612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Windows 10\Desktop\фото сад\Новый Год 2020 сад\i (35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571612"/>
            <a:ext cx="2887485" cy="385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14612" y="1000108"/>
            <a:ext cx="3746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Наши юные артисты!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5500702"/>
            <a:ext cx="3690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Сказка «Колобок» у малышей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Windows 10\Desktop\фото сад\Новый Год 2020 сад\i (40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Windows 10\Desktop\фото сад\Новый Год 2020 сад\i (4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142984"/>
            <a:ext cx="2334638" cy="311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86050" y="4286257"/>
            <a:ext cx="47149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Огоньки сверкают ярко, 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Веселится детвора, 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Новый год несёт подарки – 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Хоровод водить пора.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http://s1.1zoom.ru/prev2/362/36191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429132"/>
            <a:ext cx="1275714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1.1zoom.ru/prev2/362/36191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429132"/>
            <a:ext cx="13573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1.1zoom.ru/prev2/362/36191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429132"/>
            <a:ext cx="1357322" cy="121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Windows 10\Desktop\фото сад\Новый Год 2020 сад\i (59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642918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eli.ru/img/goods/small/c87-fiol-1.jpg"/>
          <p:cNvPicPr/>
          <p:nvPr/>
        </p:nvPicPr>
        <p:blipFill>
          <a:blip r:embed="rId7"/>
          <a:srcRect l="8993" r="6067" b="3329"/>
          <a:stretch>
            <a:fillRect/>
          </a:stretch>
        </p:blipFill>
        <p:spPr bwMode="auto">
          <a:xfrm>
            <a:off x="3929058" y="314324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Windows 10\Desktop\фото сад\Новый Год 2020 сад\i (50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929066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indows 10\Desktop\фото сад\Новый Год 2020 сад\i (43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642918"/>
            <a:ext cx="47149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indows 10\Desktop\фото сад\Новый Год 2020 сад\i (39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00100" y="642918"/>
            <a:ext cx="25003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indows 10\Desktop\фото сад\Новый Год 2020 сад\i (37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929066"/>
            <a:ext cx="19288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Windows 10\Desktop\i (5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929066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1643050"/>
            <a:ext cx="628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.mycdn.me/i?r=AyH4iRPQ2q0otWIFepML2LxRHqIGyGIMhAfOmU7rBktRg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4000504"/>
            <a:ext cx="2214578" cy="205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stretim-prazdnik.com/wp-content/uploads/2016/10/np-181-660x33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000504"/>
            <a:ext cx="4198903" cy="202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laycast.ru/uploads/2016/01/13/16793875.png"/>
          <p:cNvPicPr/>
          <p:nvPr/>
        </p:nvPicPr>
        <p:blipFill>
          <a:blip r:embed="rId5"/>
          <a:srcRect t="12548"/>
          <a:stretch>
            <a:fillRect/>
          </a:stretch>
        </p:blipFill>
        <p:spPr bwMode="auto">
          <a:xfrm>
            <a:off x="2000232" y="428604"/>
            <a:ext cx="50720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5072074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Выпал беленький снежок, очень рада детвора,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 чего ж она весёлая, эта зимняя пора.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Windows 10\Desktop\фото сад\Образ и сам. деят\IMG_20200110_1158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8604"/>
            <a:ext cx="1662658" cy="221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Windows 10\Desktop\фото сад\Образ и сам. деят\IMG_20200110_1157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928671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Windows 10\Desktop\фото сад\Образ и сам. деят\IMG_20200110_1200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14356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Windows 10\Desktop\фото сад\Образ и сам. деят\IMG_20200110_1158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000372"/>
            <a:ext cx="1571636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Windows 10\Desktop\фото сад\Образ и сам. деят\IMG_20200110_13112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786058"/>
            <a:ext cx="1714512" cy="210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Windows 10\Desktop\фото сад\Образ и сам. деят\IMG_20200110_11541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071810"/>
            <a:ext cx="1571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Windows 10\Desktop\фото сад\Образ и сам. деят\IMG_20200110_11554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928670"/>
            <a:ext cx="1662170" cy="22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Windows 10\Desktop\фото сад\Образ и сам. деят\IMG_20200110_11591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3214686"/>
            <a:ext cx="149471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kladraz.ru/upload/blogs/1_3c99f8129a53d8848ce074b3474921d1.jpg"/>
          <p:cNvPicPr/>
          <p:nvPr/>
        </p:nvPicPr>
        <p:blipFill>
          <a:blip r:embed="rId11" cstate="print"/>
          <a:srcRect l="11765" r="5882"/>
          <a:stretch>
            <a:fillRect/>
          </a:stretch>
        </p:blipFill>
        <p:spPr bwMode="auto">
          <a:xfrm>
            <a:off x="857224" y="4929198"/>
            <a:ext cx="10001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Windows 10\Desktop\фото сад\коллажи\PhotoCollage_20200115_162443624.jpg"/>
          <p:cNvPicPr/>
          <p:nvPr/>
        </p:nvPicPr>
        <p:blipFill>
          <a:blip r:embed="rId3"/>
          <a:srcRect t="17857" r="1852" b="14778"/>
          <a:stretch>
            <a:fillRect/>
          </a:stretch>
        </p:blipFill>
        <p:spPr bwMode="auto">
          <a:xfrm>
            <a:off x="4572000" y="1714488"/>
            <a:ext cx="37147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Windows 10\Desktop\фото сад\коллажи\PhotoCollage_20200115_1556189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14488"/>
            <a:ext cx="37147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02" y="714356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 зимушка – зима,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етям радость принесла!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Windows 10\Desktop\фото сад\2019-2020\IMG_20191105_0923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857232"/>
            <a:ext cx="1880175" cy="24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indows 10\Desktop\фото сад\2019-2020\IMG_20191105_093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71480"/>
            <a:ext cx="1978792" cy="254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indows 10\Desktop\фото сад\2019-2020\IMG_20191105_1002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929066"/>
            <a:ext cx="285751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Windows 10\Desktop\фото сад\2019-2020\IMG_20191107_0752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785794"/>
            <a:ext cx="2042990" cy="25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indows 10\Desktop\фото сад\2019-2020\IMG_20191204_08204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929066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14546" y="3357562"/>
            <a:ext cx="455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– маленькие волонтёры!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1285860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Давайте станем чуть добрее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будем злиться на других.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Жить с добрым сердцем веселее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Ценить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друзей, любить родных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все зависим друг от друга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плоха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 жизнь, иль хороша.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Дождь за окном, кружит ли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вьюга, с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добром всегда светла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душа!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Windows 10\Desktop\фото сад\Новый Год 2020 сад\i (4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571744"/>
            <a:ext cx="30003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indows 10\Desktop\фото сад\Новый Год 2020 сад\i (5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71744"/>
            <a:ext cx="30003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indows 10\Desktop\фото сад\соц. партнеры\IMG_20200109_140455.jpg"/>
          <p:cNvPicPr/>
          <p:nvPr/>
        </p:nvPicPr>
        <p:blipFill>
          <a:blip r:embed="rId5" cstate="print"/>
          <a:srcRect l="3792" t="2843" r="1412"/>
          <a:stretch>
            <a:fillRect/>
          </a:stretch>
        </p:blipFill>
        <p:spPr bwMode="auto">
          <a:xfrm>
            <a:off x="3929058" y="2571744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Windows 10\Desktop\фото сад\соц. партнеры\IMG_20200109_141037.jpg"/>
          <p:cNvPicPr/>
          <p:nvPr/>
        </p:nvPicPr>
        <p:blipFill>
          <a:blip r:embed="rId6" cstate="print"/>
          <a:srcRect l="6396" t="858" r="4283" b="4144"/>
          <a:stretch>
            <a:fillRect/>
          </a:stretch>
        </p:blipFill>
        <p:spPr bwMode="auto">
          <a:xfrm>
            <a:off x="3786182" y="4286256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Windows 10\Desktop\фото сад\соц. партнеры\i (10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14356"/>
            <a:ext cx="1500198" cy="193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Windows 10\Desktop\фото сад\соц. партнеры\i (3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00042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indows 10\Desktop\фото сад\соц. партнеры\i (8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714356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indows 10\Desktop\фото сад\соц. партнеры\i (12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714620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Windows 10\Desktop\фото сад\соц. партнеры\i (5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642918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00298" y="4714884"/>
            <a:ext cx="43577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«Порадуем детей сладостями»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Конфеты для детей детского дома и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яркое выступление детей и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коллектива детского сада.</a:t>
            </a:r>
          </a:p>
          <a:p>
            <a:endParaRPr lang="ru-RU" dirty="0"/>
          </a:p>
        </p:txBody>
      </p:sp>
      <p:pic>
        <p:nvPicPr>
          <p:cNvPr id="9" name="Рисунок 8" descr="C:\Users\Windows 10\Desktop\фото сад\соц. партнеры\i (1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2714620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Windows 10\Desktop\фото сад\соц. партнеры\i (6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2714620"/>
            <a:ext cx="14287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laddar.ru/images/alenka.jpg"/>
          <p:cNvPicPr/>
          <p:nvPr/>
        </p:nvPicPr>
        <p:blipFill>
          <a:blip r:embed="rId10"/>
          <a:srcRect l="7214" t="11602" r="4948" b="10497"/>
          <a:stretch>
            <a:fillRect/>
          </a:stretch>
        </p:blipFill>
        <p:spPr bwMode="auto">
          <a:xfrm>
            <a:off x="1000100" y="4786322"/>
            <a:ext cx="154710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laddar.ru/images/alenka.jpg"/>
          <p:cNvPicPr/>
          <p:nvPr/>
        </p:nvPicPr>
        <p:blipFill>
          <a:blip r:embed="rId10"/>
          <a:srcRect l="7214" t="11602" r="4948" b="10497"/>
          <a:stretch>
            <a:fillRect/>
          </a:stretch>
        </p:blipFill>
        <p:spPr bwMode="auto">
          <a:xfrm>
            <a:off x="7000892" y="4714884"/>
            <a:ext cx="154710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Windows 10\Desktop\фото сад\соц. партнеры\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28868"/>
            <a:ext cx="3071834" cy="20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71604" y="1214422"/>
            <a:ext cx="67210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социальной акции и волонтёрского движения,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и педагоги побывали с благотворительным концертом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Норском геронтопсихиатрическом центре.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Windows 10\Desktop\i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428868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indows 10\Desktop\i (3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572008"/>
            <a:ext cx="2428892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Windows 10\Desktop\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572008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indows 10\Desktop\i 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572008"/>
            <a:ext cx="1857388" cy="172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4.bp.blogspot.com/-lpjaOuiaiKQ/VCNTupgXvLI/AAAAAAAABWY/CYVqDgoxTTo/s1600/%D0%A0%D0%B8%D1%81%D1%83%D0%BD%D0%BE%D0%BA1%D0%B7%D1%89%D1%88%D0%BE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2428868"/>
            <a:ext cx="985533" cy="98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vschool31.ru/wp-content/uploads/2015/10/dobro-300x282.jpg"/>
          <p:cNvPicPr/>
          <p:nvPr/>
        </p:nvPicPr>
        <p:blipFill>
          <a:blip r:embed="rId9"/>
          <a:srcRect l="9496" r="5946" b="10135"/>
          <a:stretch>
            <a:fillRect/>
          </a:stretch>
        </p:blipFill>
        <p:spPr bwMode="auto">
          <a:xfrm>
            <a:off x="7358082" y="350043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Windows 10\Desktop\фото сад\соц. партнеры\i (24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928802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indows 10\Desktop\фото сад\соц. партнеры\i (16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929066"/>
            <a:ext cx="19288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Windows 10\Desktop\фото сад\соц. партнеры\i (20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928802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indows 10\Desktop\фото сад\соц. партнеры\i (15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929066"/>
            <a:ext cx="254216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Windows 10\Desktop\фото сад\соц. партнеры\i (19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929066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Windows 10\Desktop\фото сад\соц. партнеры\i (17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1928802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28794" y="857232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детей в библиотеку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–волшебный мир книг!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1/01/113853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Windows 10\Desktop\фото сад\муз. школа\i (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00174"/>
            <a:ext cx="24960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indows 10\Desktop\фото сад\муз. школа\i (4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00174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indows 10\Desktop\фото сад\муз. школа\i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500174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86050" y="857232"/>
            <a:ext cx="3786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гостях ДШИ № 10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Windows 10\Desktop\фото сад\соц. партнеры\i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000504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Windows 10\Desktop\фото сад\соц. партнеры\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000504"/>
            <a:ext cx="228601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Windows 10\Desktop\фото сад\соц. партнеры\изображение_viber_2019-12-15_10-31-3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4000504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14480" y="3429000"/>
            <a:ext cx="530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Другие социальные партнеры 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179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45</cp:revision>
  <dcterms:created xsi:type="dcterms:W3CDTF">2020-01-05T14:28:21Z</dcterms:created>
  <dcterms:modified xsi:type="dcterms:W3CDTF">2020-01-16T07:55:05Z</dcterms:modified>
</cp:coreProperties>
</file>