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5" autoAdjust="0"/>
    <p:restoredTop sz="94660"/>
  </p:normalViewPr>
  <p:slideViewPr>
    <p:cSldViewPr>
      <p:cViewPr>
        <p:scale>
          <a:sx n="110" d="100"/>
          <a:sy n="110" d="100"/>
        </p:scale>
        <p:origin x="-15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62A7-3245-4353-98D4-95B7FB7FE04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EBC3-A14A-45BA-B1AB-772243C1F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988840"/>
            <a:ext cx="9144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ВЫСТАВКА-КОНКУРС ПОДЕЛОК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ИЗ ПРИРОДНОГО МАТЕРИАЛА</a:t>
            </a:r>
            <a:endParaRPr lang="ru-RU" sz="36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«Волшебный 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сундучок 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осени»</a:t>
            </a:r>
            <a:endParaRPr lang="ru-RU" sz="36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2019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085184"/>
            <a:ext cx="3929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omic Sans MS" pitchFamily="66" charset="0"/>
              </a:rPr>
              <a:t>Воспитатели:</a:t>
            </a:r>
          </a:p>
          <a:p>
            <a:r>
              <a:rPr lang="ru-RU" sz="2400" b="1" i="1" dirty="0" err="1" smtClean="0">
                <a:solidFill>
                  <a:srgbClr val="FF0000"/>
                </a:solidFill>
                <a:latin typeface="Comic Sans MS" pitchFamily="66" charset="0"/>
              </a:rPr>
              <a:t>Канцулина</a:t>
            </a:r>
            <a:r>
              <a:rPr lang="ru-RU" sz="2400" b="1" i="1" dirty="0" smtClean="0">
                <a:solidFill>
                  <a:srgbClr val="FF0000"/>
                </a:solidFill>
                <a:latin typeface="Comic Sans MS" pitchFamily="66" charset="0"/>
              </a:rPr>
              <a:t> О. Н.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Comic Sans MS" pitchFamily="66" charset="0"/>
              </a:rPr>
              <a:t>Воронина О.Ю.</a:t>
            </a:r>
            <a:endParaRPr lang="ru-RU" sz="2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Администратор\Desktop\осенние поделки\DSC04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-71462"/>
            <a:ext cx="9191625" cy="689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5373216"/>
            <a:ext cx="4283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Хрусталёва Дарья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Ваза с цветами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Администратор\Desktop\осенние поделки\DSC04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40567" y="869138"/>
            <a:ext cx="581029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28992" y="5517232"/>
            <a:ext cx="5319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Дратцева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Диана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Осень наступила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Администратор\Desktop\осенние поделки\DSC04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1"/>
            <a:ext cx="8572560" cy="64294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214282" y="6000768"/>
            <a:ext cx="857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Кочкина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Софья «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Домик 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осень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000108"/>
            <a:ext cx="69579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latin typeface="Comic Sans MS" pitchFamily="66" charset="0"/>
              </a:rPr>
              <a:t>Спасибо </a:t>
            </a:r>
            <a:endParaRPr lang="ru-RU" sz="96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9600" b="1" i="1" dirty="0" smtClean="0">
                <a:solidFill>
                  <a:srgbClr val="FF0000"/>
                </a:solidFill>
                <a:latin typeface="Comic Sans MS" pitchFamily="66" charset="0"/>
              </a:rPr>
              <a:t>за </a:t>
            </a:r>
          </a:p>
          <a:p>
            <a:pPr algn="ctr"/>
            <a:r>
              <a:rPr lang="ru-RU" sz="9600" b="1" i="1" dirty="0" smtClean="0">
                <a:solidFill>
                  <a:srgbClr val="FF0000"/>
                </a:solidFill>
                <a:latin typeface="Comic Sans MS" pitchFamily="66" charset="0"/>
              </a:rPr>
              <a:t>внимание</a:t>
            </a:r>
            <a:r>
              <a:rPr lang="ru-RU" sz="9600" b="1" i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9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осенние поделки\DSC04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0386"/>
            <a:ext cx="8362139" cy="653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600076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Попонин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Илья 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«Сова 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счастья»</a:t>
            </a:r>
            <a:endParaRPr lang="ru-RU" sz="2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осенние поделки\DSC04945.JPG"/>
          <p:cNvPicPr>
            <a:picLocks noChangeAspect="1" noChangeArrowheads="1"/>
          </p:cNvPicPr>
          <p:nvPr/>
        </p:nvPicPr>
        <p:blipFill>
          <a:blip r:embed="rId3" cstate="print"/>
          <a:srcRect t="9427"/>
          <a:stretch>
            <a:fillRect/>
          </a:stretch>
        </p:blipFill>
        <p:spPr bwMode="auto">
          <a:xfrm>
            <a:off x="-5351" y="357167"/>
            <a:ext cx="9149351" cy="621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5857892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Пульнова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Александра «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Луковая 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семейка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осенние поделки\DSC04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42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929330"/>
            <a:ext cx="781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Текуева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Дарья 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«Осенний 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букет»</a:t>
            </a:r>
            <a:endParaRPr lang="ru-RU" sz="32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осенние поделки\DSC04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98" y="1267146"/>
            <a:ext cx="4929288" cy="369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Администратор\Desktop\осенние поделки\DSC04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13385" y="682596"/>
            <a:ext cx="4949235" cy="371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2844" y="3929066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Беляева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Александра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«Кораблик 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дружбы»</a:t>
            </a: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«Волшебный зонтик»</a:t>
            </a:r>
            <a:endParaRPr lang="ru-RU" sz="32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осенние поделки\DSC04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1300" y="847404"/>
            <a:ext cx="5495320" cy="437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602128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229200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Солунина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Злата</a:t>
            </a: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«Берёзка – русская краса»</a:t>
            </a:r>
            <a:endParaRPr lang="ru-RU" sz="32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осенние поделки\DSC04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8858312" cy="664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5857892"/>
            <a:ext cx="831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Цветков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Егор «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Осенний 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лес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осенние поделки\DSC04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8624" y="677138"/>
            <a:ext cx="5786478" cy="471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43306" y="5517232"/>
            <a:ext cx="5500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Докторов Михаил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Красавица осень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осенние поделки\DSC04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4882" y="907767"/>
            <a:ext cx="5744673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628" y="5357826"/>
            <a:ext cx="3959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Хохлова Таисия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Фея осень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98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GYPNORION</dc:creator>
  <cp:lastModifiedBy>пк</cp:lastModifiedBy>
  <cp:revision>9</cp:revision>
  <dcterms:created xsi:type="dcterms:W3CDTF">2019-11-12T17:11:36Z</dcterms:created>
  <dcterms:modified xsi:type="dcterms:W3CDTF">2019-11-13T10:59:19Z</dcterms:modified>
</cp:coreProperties>
</file>