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53" autoAdjust="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719-0D6D-4BC9-93C9-21059EDA9BE3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4AC5-B530-4851-8B7B-20990B06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719-0D6D-4BC9-93C9-21059EDA9BE3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4AC5-B530-4851-8B7B-20990B06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719-0D6D-4BC9-93C9-21059EDA9BE3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4AC5-B530-4851-8B7B-20990B06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719-0D6D-4BC9-93C9-21059EDA9BE3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4AC5-B530-4851-8B7B-20990B06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719-0D6D-4BC9-93C9-21059EDA9BE3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4AC5-B530-4851-8B7B-20990B06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719-0D6D-4BC9-93C9-21059EDA9BE3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4AC5-B530-4851-8B7B-20990B06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719-0D6D-4BC9-93C9-21059EDA9BE3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4AC5-B530-4851-8B7B-20990B06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719-0D6D-4BC9-93C9-21059EDA9BE3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4AC5-B530-4851-8B7B-20990B06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719-0D6D-4BC9-93C9-21059EDA9BE3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4AC5-B530-4851-8B7B-20990B06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719-0D6D-4BC9-93C9-21059EDA9BE3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4AC5-B530-4851-8B7B-20990B06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C719-0D6D-4BC9-93C9-21059EDA9BE3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4AC5-B530-4851-8B7B-20990B06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AC719-0D6D-4BC9-93C9-21059EDA9BE3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04AC5-B530-4851-8B7B-20990B068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844824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ea typeface="DFPOP1-W9" pitchFamily="1" charset="-128"/>
              </a:rPr>
              <a:t>Конкурс</a:t>
            </a:r>
            <a:r>
              <a:rPr lang="en-US" sz="3600" b="1" i="1" dirty="0" smtClean="0">
                <a:solidFill>
                  <a:srgbClr val="7030A0"/>
                </a:solidFill>
                <a:ea typeface="DFPOP1-W9" pitchFamily="1" charset="-128"/>
              </a:rPr>
              <a:t> </a:t>
            </a:r>
            <a:r>
              <a:rPr lang="ru-RU" sz="3600" b="1" i="1" dirty="0" smtClean="0">
                <a:solidFill>
                  <a:srgbClr val="7030A0"/>
                </a:solidFill>
                <a:ea typeface="DFPOP1-W9" pitchFamily="1" charset="-128"/>
              </a:rPr>
              <a:t>совместного творчества 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ea typeface="DFPOP1-W9" pitchFamily="1" charset="-128"/>
              </a:rPr>
              <a:t>родителей и детей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ea typeface="DFPOP1-W9" pitchFamily="1" charset="-128"/>
              </a:rPr>
              <a:t> «Символ  Нового года – 2020»</a:t>
            </a:r>
            <a:endParaRPr lang="ru-RU" sz="3600" b="1" i="1" dirty="0">
              <a:solidFill>
                <a:srgbClr val="7030A0"/>
              </a:solidFill>
              <a:ea typeface="DFPOP1-W9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4941168"/>
            <a:ext cx="197400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Воспитатели: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Воронина  О.Ю.</a:t>
            </a:r>
          </a:p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Канцулина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О. Н.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9" name="Picture 5" descr="C:\Users\Администратор\Desktop\Новая папка\DSC05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74667" y="935724"/>
            <a:ext cx="5400600" cy="405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55776" y="5805265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</a:rPr>
              <a:t>Раушкин</a:t>
            </a:r>
            <a:r>
              <a:rPr lang="ru-RU" sz="2800" b="1" i="1" dirty="0" smtClean="0">
                <a:solidFill>
                  <a:srgbClr val="002060"/>
                </a:solidFill>
              </a:rPr>
              <a:t> Иван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« Ёлка с сюрпризом»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5" name="Picture 7" descr="C:\Users\Администратор\Desktop\Новая папка\DSC05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28673" y="917721"/>
            <a:ext cx="5256584" cy="394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11760" y="5661248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</a:rPr>
              <a:t>Дратцева</a:t>
            </a:r>
            <a:r>
              <a:rPr lang="ru-RU" sz="2800" b="1" i="1" dirty="0" smtClean="0">
                <a:solidFill>
                  <a:srgbClr val="002060"/>
                </a:solidFill>
              </a:rPr>
              <a:t> Диана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« С Новым годом!»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 descr="C:\Users\Администратор\Desktop\Новая папка\DSC05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52736"/>
            <a:ext cx="5760640" cy="3817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987824" y="5085184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Докторов Михаил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« Символ года – 2020»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5" name="Picture 3" descr="C:\Users\Администратор\Desktop\Новая папка\DSC05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92696"/>
            <a:ext cx="5969697" cy="4477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915816" y="5373216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</a:rPr>
              <a:t>Попонин</a:t>
            </a:r>
            <a:r>
              <a:rPr lang="ru-RU" sz="2800" b="1" i="1" dirty="0" smtClean="0">
                <a:solidFill>
                  <a:srgbClr val="002060"/>
                </a:solidFill>
              </a:rPr>
              <a:t> Илья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«Зимняя ночь»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371" cy="6858000"/>
          </a:xfrm>
          <a:prstGeom prst="rect">
            <a:avLst/>
          </a:prstGeom>
          <a:noFill/>
        </p:spPr>
      </p:pic>
      <p:pic>
        <p:nvPicPr>
          <p:cNvPr id="14339" name="Picture 3" descr="C:\Users\Администратор\Desktop\Новая папка\DSC05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180917" cy="613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1988840"/>
            <a:ext cx="3478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Спасибо</a:t>
            </a:r>
          </a:p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Всем</a:t>
            </a:r>
          </a:p>
          <a:p>
            <a:r>
              <a:rPr lang="ru-RU" sz="4800" b="1" i="1" dirty="0" smtClean="0">
                <a:solidFill>
                  <a:srgbClr val="7030A0"/>
                </a:solidFill>
              </a:rPr>
              <a:t>за участие!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C:\Users\Администратор\Desktop\DSC04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764704"/>
            <a:ext cx="5904656" cy="442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31840" y="5661248"/>
            <a:ext cx="34467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</a:rPr>
              <a:t>Попонин</a:t>
            </a:r>
            <a:r>
              <a:rPr lang="ru-RU" sz="2800" b="1" i="1" dirty="0" smtClean="0">
                <a:solidFill>
                  <a:srgbClr val="002060"/>
                </a:solidFill>
              </a:rPr>
              <a:t> Илья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«Новогодние шары»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Новая папка\DSC05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16993" y="540471"/>
            <a:ext cx="4692789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55776" y="5661248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</a:rPr>
              <a:t>Текуева</a:t>
            </a:r>
            <a:r>
              <a:rPr lang="ru-RU" sz="2800" b="1" i="1" dirty="0" smtClean="0">
                <a:solidFill>
                  <a:srgbClr val="002060"/>
                </a:solidFill>
              </a:rPr>
              <a:t> Дарья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« Символ года-2020»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Users\Администратор\Desktop\Новая папка\DSC05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80728"/>
            <a:ext cx="5969696" cy="44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915816" y="573325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Беляева Александра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«Маша и её друзья»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Администратор\Desktop\Новая папка\DSC05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43708" y="1232756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71799" y="5733256"/>
            <a:ext cx="3816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</a:rPr>
              <a:t>Пульнова</a:t>
            </a:r>
            <a:r>
              <a:rPr lang="ru-RU" sz="2800" b="1" i="1" dirty="0" smtClean="0">
                <a:solidFill>
                  <a:srgbClr val="002060"/>
                </a:solidFill>
              </a:rPr>
              <a:t> Александра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« Снегурочка»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Администратор\Desktop\Новая папка\DSC05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77566" y="1126890"/>
            <a:ext cx="5201739" cy="390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43808" y="5877272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</a:rPr>
              <a:t>Солунина</a:t>
            </a:r>
            <a:r>
              <a:rPr lang="ru-RU" sz="2800" b="1" i="1" dirty="0" smtClean="0">
                <a:solidFill>
                  <a:srgbClr val="002060"/>
                </a:solidFill>
              </a:rPr>
              <a:t> Злата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«Символ года – 2020»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C:\Users\Администратор\Desktop\Новая папка\DSC05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35696" y="1052736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15816" y="5805264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Хохлова Таисия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« Ёлка – красавица»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Users\Администратор\Desktop\Новая папка\DSC05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36051" y="1196397"/>
            <a:ext cx="5181736" cy="3886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83768" y="5877272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Окунев Дмитрий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«Символ года – 2020»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истратор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 descr="C:\Users\Администратор\Desktop\Новая папка\DSC05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08693" y="1151748"/>
            <a:ext cx="5400601" cy="405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5949281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Цветков Егор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«Новогодняя ёлка»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111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GYPNORION</dc:creator>
  <cp:lastModifiedBy>пк</cp:lastModifiedBy>
  <cp:revision>12</cp:revision>
  <dcterms:created xsi:type="dcterms:W3CDTF">2020-01-17T06:25:39Z</dcterms:created>
  <dcterms:modified xsi:type="dcterms:W3CDTF">2020-01-21T10:00:12Z</dcterms:modified>
</cp:coreProperties>
</file>