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388F-F4D8-42B1-9904-3D3FE8492E7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7AAA-2A18-495F-A5E0-57D367E905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detskiy-sad/raznoe/2015/05/09/zagadki-pro-morskih-obitateley" TargetMode="External"/><Relationship Id="rId7" Type="http://schemas.openxmlformats.org/officeDocument/2006/relationships/hyperlink" Target="https://yandex.ru/video/preview/?filmId=142694482105170700&amp;text=&#1072;&#1091;&#1076;&#1080;&#1086;&#1089;&#1082;&#1072;&#1079;&#1082;&#1080;%20&#1076;&#1083;&#1103;%20&#1076;&#1077;&#1090;&#1077;&#1081;%20&#1087;&#1086;&#1076;&#1074;&#1086;&#1076;&#1085;&#1099;&#1081;%20&#1084;&#1080;&#1088;&amp;path=wizard&amp;parent-reqid=1586875826409518-1468071255774104855900154-production-app-host-sas-web-yp-149&amp;redircnt=1586876467.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od1e-71APIM" TargetMode="External"/><Relationship Id="rId5" Type="http://schemas.openxmlformats.org/officeDocument/2006/relationships/hyperlink" Target="https://knigavuhe.org/book/morskie-skazki/" TargetMode="External"/><Relationship Id="rId4" Type="http://schemas.openxmlformats.org/officeDocument/2006/relationships/hyperlink" Target="http://doshkolnik.ru/stihi/13869-podvodnyiy-mi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.pinimg.com/originals/95/d3/0b/95d30b177c5d07dc62d28a5cb7afc5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290"/>
            <a:ext cx="6641581" cy="660837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357166"/>
            <a:ext cx="837703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Подготовили </a:t>
            </a:r>
          </a:p>
          <a:p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b="1" dirty="0" smtClean="0">
                <a:solidFill>
                  <a:srgbClr val="002060"/>
                </a:solidFill>
              </a:rPr>
              <a:t> воспитатели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 гр. «Буратино»  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 МДОУ  Детский сад № 114</a:t>
            </a:r>
          </a:p>
          <a:p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b="1" dirty="0" smtClean="0">
                <a:solidFill>
                  <a:srgbClr val="002060"/>
                </a:solidFill>
              </a:rPr>
              <a:t>Шувалова Светлана Николаевна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Широкова Татьяна Валентиновна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originals/95/d3/0b/95d30b177c5d07dc62d28a5cb7afc5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52"/>
            <a:ext cx="6643734" cy="66105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2976" y="714356"/>
            <a:ext cx="19537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u="sng" dirty="0" smtClean="0">
                <a:solidFill>
                  <a:srgbClr val="FFFF00"/>
                </a:solidFill>
                <a:hlinkClick r:id="rId3"/>
              </a:rPr>
              <a:t>Загадки</a:t>
            </a:r>
            <a:endParaRPr lang="ru-RU" sz="4000" b="1" u="sng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6578" y="2928934"/>
            <a:ext cx="18710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u="sng" dirty="0" smtClean="0">
                <a:hlinkClick r:id="rId4"/>
              </a:rPr>
              <a:t>Стишки</a:t>
            </a:r>
            <a:endParaRPr lang="ru-RU" sz="4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3500438"/>
            <a:ext cx="31466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u="sng" dirty="0" smtClean="0">
                <a:solidFill>
                  <a:schemeClr val="tx2"/>
                </a:solidFill>
              </a:rPr>
              <a:t>Аудио сказки</a:t>
            </a:r>
          </a:p>
          <a:p>
            <a:r>
              <a:rPr lang="ru-RU" sz="2000" dirty="0" smtClean="0">
                <a:hlinkClick r:id="rId5"/>
              </a:rPr>
              <a:t>Святослав </a:t>
            </a:r>
            <a:r>
              <a:rPr lang="ru-RU" sz="2000" dirty="0" err="1" smtClean="0">
                <a:hlinkClick r:id="rId5"/>
              </a:rPr>
              <a:t>Сахарнов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>
                <a:hlinkClick r:id="rId6"/>
              </a:rPr>
              <a:t>Подводное </a:t>
            </a:r>
            <a:r>
              <a:rPr lang="ru-RU" sz="2000" dirty="0" smtClean="0">
                <a:hlinkClick r:id="rId6"/>
              </a:rPr>
              <a:t>Царство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b="1" dirty="0">
                <a:hlinkClick r:id="rId7"/>
              </a:rPr>
              <a:t>Подводные береты</a:t>
            </a:r>
            <a:endParaRPr lang="ru-RU" sz="2000" dirty="0"/>
          </a:p>
          <a:p>
            <a:endParaRPr lang="ru-RU" sz="2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6429396"/>
            <a:ext cx="702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Наведи на слово. Нажми правую кнопку мыши и выбери  ОТКРЫТЬ ССЫЛКУ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Аня</cp:lastModifiedBy>
  <cp:revision>3</cp:revision>
  <dcterms:created xsi:type="dcterms:W3CDTF">2020-04-14T14:43:42Z</dcterms:created>
  <dcterms:modified xsi:type="dcterms:W3CDTF">2020-04-14T15:09:38Z</dcterms:modified>
</cp:coreProperties>
</file>