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60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1FECF-F8D3-46B7-BF78-05076BE80C0D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D061-58D0-4892-A35A-487DF0FB6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329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1FECF-F8D3-46B7-BF78-05076BE80C0D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D061-58D0-4892-A35A-487DF0FB6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620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1FECF-F8D3-46B7-BF78-05076BE80C0D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D061-58D0-4892-A35A-487DF0FB6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222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1FECF-F8D3-46B7-BF78-05076BE80C0D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D061-58D0-4892-A35A-487DF0FB6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933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1FECF-F8D3-46B7-BF78-05076BE80C0D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D061-58D0-4892-A35A-487DF0FB6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554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1FECF-F8D3-46B7-BF78-05076BE80C0D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D061-58D0-4892-A35A-487DF0FB6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171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1FECF-F8D3-46B7-BF78-05076BE80C0D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D061-58D0-4892-A35A-487DF0FB6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513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1FECF-F8D3-46B7-BF78-05076BE80C0D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D061-58D0-4892-A35A-487DF0FB6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214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1FECF-F8D3-46B7-BF78-05076BE80C0D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D061-58D0-4892-A35A-487DF0FB6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967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1FECF-F8D3-46B7-BF78-05076BE80C0D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D061-58D0-4892-A35A-487DF0FB6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57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1FECF-F8D3-46B7-BF78-05076BE80C0D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D061-58D0-4892-A35A-487DF0FB6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844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1FECF-F8D3-46B7-BF78-05076BE80C0D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6D061-58D0-4892-A35A-487DF0FB6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75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listia-ramka-otkrytka-shablon-zagotov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493" y="0"/>
            <a:ext cx="9229679" cy="690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1340768"/>
            <a:ext cx="70567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endParaRPr lang="ru-RU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Волшебный </a:t>
            </a:r>
            <a:endParaRPr lang="ru-RU" sz="4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сундучок </a:t>
            </a: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осени»</a:t>
            </a:r>
          </a:p>
          <a:p>
            <a:pPr algn="ctr"/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«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Почемучка»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345359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listia-ramka-otkrytka-shablon-zagotov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493" y="0"/>
            <a:ext cx="9229679" cy="690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User\Desktop\Волшебный сундучок осени 2019\293_0910\IMG_61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14" y="2093001"/>
            <a:ext cx="4536504" cy="2549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Волшебный сундучок осени 2019\293_0910\IMG_61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08194"/>
            <a:ext cx="2520280" cy="4484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10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listia-ramka-otkrytka-shablon-zagotov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493" y="0"/>
            <a:ext cx="9229679" cy="690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User\Desktop\Волшебный сундучок осени 2019\293_0910\IMG_61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79" y="1484784"/>
            <a:ext cx="6918533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10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listia-ramka-otkrytka-shablon-zagotov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493" y="0"/>
            <a:ext cx="9229679" cy="690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3" y="2204864"/>
            <a:ext cx="65527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</a:t>
            </a:r>
            <a:endParaRPr lang="ru-RU" sz="5400" b="1" i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4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</a:t>
            </a:r>
            <a:r>
              <a:rPr lang="ru-RU" sz="54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спасибо!</a:t>
            </a:r>
          </a:p>
        </p:txBody>
      </p:sp>
      <p:sp>
        <p:nvSpPr>
          <p:cNvPr id="6" name="Улыбающееся лицо 5"/>
          <p:cNvSpPr/>
          <p:nvPr/>
        </p:nvSpPr>
        <p:spPr>
          <a:xfrm rot="1089307">
            <a:off x="6074388" y="4101864"/>
            <a:ext cx="1618780" cy="1627783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36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listia-ramka-otkrytka-shablon-zagotov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493" y="0"/>
            <a:ext cx="9229679" cy="690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86000" y="1340768"/>
            <a:ext cx="48062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Осень щедра, потому что богата,</a:t>
            </a: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 скупа, но своё — бережёт,</a:t>
            </a: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пору прекрасную, в час листопада,</a:t>
            </a: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Жестом широким дары раздаёт.</a:t>
            </a:r>
          </a:p>
        </p:txBody>
      </p:sp>
    </p:spTree>
    <p:extLst>
      <p:ext uri="{BB962C8B-B14F-4D97-AF65-F5344CB8AC3E}">
        <p14:creationId xmlns:p14="http://schemas.microsoft.com/office/powerpoint/2010/main" val="36701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listia-ramka-otkrytka-shablon-zagotov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493" y="0"/>
            <a:ext cx="9229679" cy="690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Волшебный сундучок осени 2019\293_0910\IMG_60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75189"/>
            <a:ext cx="2557382" cy="4550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Волшебный сундучок осени 2019\IMG_61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53034"/>
            <a:ext cx="2513631" cy="4472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58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listia-ramka-otkrytka-shablon-zagotov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493" y="0"/>
            <a:ext cx="9229679" cy="690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Волшебный сундучок осени 2019\293_0910\IMG_60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260" y="1614109"/>
            <a:ext cx="6534171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58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listia-ramka-otkrytka-shablon-zagotov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493" y="0"/>
            <a:ext cx="9229679" cy="690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Волшебный сундучок осени 2019\293_0910\IMG_60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398" y="994224"/>
            <a:ext cx="3920515" cy="2203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Волшебный сундучок осени 2019\293_0910\IMG_60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39419"/>
            <a:ext cx="2561291" cy="4557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Волшебный сундучок осени 2019\293_0910\IMG_609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035" y="3548752"/>
            <a:ext cx="3888432" cy="2185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58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listia-ramka-otkrytka-shablon-zagotov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493" y="0"/>
            <a:ext cx="9229679" cy="690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User\Desktop\Волшебный сундучок осени 2019\293_0910\IMG_60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67674"/>
            <a:ext cx="2565829" cy="4565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Волшебный сундучок осени 2019\293_0910\IMG_60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30682"/>
            <a:ext cx="2495004" cy="4439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58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listia-ramka-otkrytka-shablon-zagotov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493" y="0"/>
            <a:ext cx="9229679" cy="690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User\Desktop\Волшебный сундучок осени 2019\293_0910\IMG_60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03528"/>
            <a:ext cx="4176464" cy="2347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Волшебный сундучок осени 2019\293_0910\IMG_61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082370"/>
            <a:ext cx="2661716" cy="4735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3105835"/>
            <a:ext cx="58864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Семья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Синициной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Юли</a:t>
            </a:r>
          </a:p>
          <a:p>
            <a:pPr algn="ctr"/>
            <a:endParaRPr lang="ru-RU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Семья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Аловой Арины</a:t>
            </a:r>
          </a:p>
        </p:txBody>
      </p:sp>
    </p:spTree>
    <p:extLst>
      <p:ext uri="{BB962C8B-B14F-4D97-AF65-F5344CB8AC3E}">
        <p14:creationId xmlns:p14="http://schemas.microsoft.com/office/powerpoint/2010/main" val="365232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listia-ramka-otkrytka-shablon-zagotov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493" y="0"/>
            <a:ext cx="9229679" cy="690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User\Desktop\Волшебный сундучок осени 2019\293_0910\IMG_60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4"/>
            <a:ext cx="4265914" cy="2397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Волшебный сундучок осени 2019\293_0910\IMG_61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70709"/>
            <a:ext cx="4423528" cy="2486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32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listia-ramka-otkrytka-shablon-zagotov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493" y="0"/>
            <a:ext cx="9229679" cy="690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User\Desktop\Волшебный сундучок осени 2019\293_0910\IMG_60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1546362"/>
            <a:ext cx="6552728" cy="3682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32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29</Words>
  <Application>Microsoft Office PowerPoint</Application>
  <PresentationFormat>Экран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2019-10-27T17:38:26Z</dcterms:created>
  <dcterms:modified xsi:type="dcterms:W3CDTF">2019-10-27T18:33:03Z</dcterms:modified>
</cp:coreProperties>
</file>